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19_21D7D917.xml" ContentType="application/vnd.ms-powerpoint.comment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71" r:id="rId4"/>
    <p:sldId id="272" r:id="rId5"/>
    <p:sldId id="270" r:id="rId6"/>
    <p:sldId id="275" r:id="rId7"/>
    <p:sldId id="274" r:id="rId8"/>
    <p:sldId id="276" r:id="rId9"/>
    <p:sldId id="277" r:id="rId10"/>
    <p:sldId id="273" r:id="rId11"/>
    <p:sldId id="259" r:id="rId12"/>
    <p:sldId id="278" r:id="rId13"/>
    <p:sldId id="260" r:id="rId14"/>
    <p:sldId id="282" r:id="rId15"/>
    <p:sldId id="262" r:id="rId16"/>
    <p:sldId id="263" r:id="rId17"/>
    <p:sldId id="264" r:id="rId18"/>
    <p:sldId id="279" r:id="rId19"/>
    <p:sldId id="281" r:id="rId20"/>
    <p:sldId id="283" r:id="rId21"/>
    <p:sldId id="268" r:id="rId22"/>
    <p:sldId id="269" r:id="rId23"/>
    <p:sldId id="284" r:id="rId24"/>
    <p:sldId id="285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850D56-46AE-39FD-5E89-C82FD978B745}" name="Bazyli Leczkowski" initials="BL" userId="97d9bdc4f7a60239" providerId="Windows Live"/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E99C24-A758-4D87-8CDF-72BE46AF172D}" v="4" dt="2022-06-13T22:37:06.432"/>
    <p1510:client id="{95AECD8F-22AB-411D-88A3-9FBE4204924E}" v="998" dt="2022-06-13T20:24:58.286"/>
    <p1510:client id="{B9AA9A49-A645-4788-9DA3-982302DDE48F}" v="430" dt="2022-06-13T22:31:26.4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Styl pośredni 4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06009DFD-7499-4FEB-B048-82B6D4EA1667}"/>
    <pc:docChg chg="mod addSld modSld sldOrd">
      <pc:chgData name="Guest User" userId="" providerId="Windows Live" clId="Web-{06009DFD-7499-4FEB-B048-82B6D4EA1667}" dt="2022-06-12T19:45:45.583" v="790" actId="1076"/>
      <pc:docMkLst>
        <pc:docMk/>
      </pc:docMkLst>
      <pc:sldChg chg="modSp">
        <pc:chgData name="Guest User" userId="" providerId="Windows Live" clId="Web-{06009DFD-7499-4FEB-B048-82B6D4EA1667}" dt="2022-06-12T18:40:23.053" v="5" actId="20577"/>
        <pc:sldMkLst>
          <pc:docMk/>
          <pc:sldMk cId="2296257500" sldId="260"/>
        </pc:sldMkLst>
        <pc:spChg chg="mod">
          <ac:chgData name="Guest User" userId="" providerId="Windows Live" clId="Web-{06009DFD-7499-4FEB-B048-82B6D4EA1667}" dt="2022-06-12T18:40:23.053" v="5" actId="20577"/>
          <ac:spMkLst>
            <pc:docMk/>
            <pc:sldMk cId="2296257500" sldId="260"/>
            <ac:spMk id="3" creationId="{9FA5BD56-836A-68A3-8A23-C71E451BA4CF}"/>
          </ac:spMkLst>
        </pc:spChg>
      </pc:sldChg>
      <pc:sldChg chg="addSp delSp modSp">
        <pc:chgData name="Guest User" userId="" providerId="Windows Live" clId="Web-{06009DFD-7499-4FEB-B048-82B6D4EA1667}" dt="2022-06-12T19:22:02.509" v="559" actId="20577"/>
        <pc:sldMkLst>
          <pc:docMk/>
          <pc:sldMk cId="912582616" sldId="262"/>
        </pc:sldMkLst>
        <pc:spChg chg="add del">
          <ac:chgData name="Guest User" userId="" providerId="Windows Live" clId="Web-{06009DFD-7499-4FEB-B048-82B6D4EA1667}" dt="2022-06-12T18:52:16.333" v="15"/>
          <ac:spMkLst>
            <pc:docMk/>
            <pc:sldMk cId="912582616" sldId="262"/>
            <ac:spMk id="2" creationId="{BB16600A-C237-BAAA-85E4-2BE1A2F882EF}"/>
          </ac:spMkLst>
        </pc:spChg>
        <pc:spChg chg="mod">
          <ac:chgData name="Guest User" userId="" providerId="Windows Live" clId="Web-{06009DFD-7499-4FEB-B048-82B6D4EA1667}" dt="2022-06-12T19:13:51.212" v="305" actId="14100"/>
          <ac:spMkLst>
            <pc:docMk/>
            <pc:sldMk cId="912582616" sldId="262"/>
            <ac:spMk id="3" creationId="{9FA5BD56-836A-68A3-8A23-C71E451BA4CF}"/>
          </ac:spMkLst>
        </pc:spChg>
        <pc:spChg chg="mod">
          <ac:chgData name="Guest User" userId="" providerId="Windows Live" clId="Web-{06009DFD-7499-4FEB-B048-82B6D4EA1667}" dt="2022-06-12T19:22:02.509" v="559" actId="20577"/>
          <ac:spMkLst>
            <pc:docMk/>
            <pc:sldMk cId="912582616" sldId="262"/>
            <ac:spMk id="4" creationId="{A1B48493-A8F4-8CE6-DC3F-9CD585341778}"/>
          </ac:spMkLst>
        </pc:spChg>
        <pc:spChg chg="add del mod">
          <ac:chgData name="Guest User" userId="" providerId="Windows Live" clId="Web-{06009DFD-7499-4FEB-B048-82B6D4EA1667}" dt="2022-06-12T18:52:15.708" v="14"/>
          <ac:spMkLst>
            <pc:docMk/>
            <pc:sldMk cId="912582616" sldId="262"/>
            <ac:spMk id="5" creationId="{B72B2CF2-F6D9-D8FD-1BE8-8A35325BBD49}"/>
          </ac:spMkLst>
        </pc:spChg>
        <pc:picChg chg="add del mod">
          <ac:chgData name="Guest User" userId="" providerId="Windows Live" clId="Web-{06009DFD-7499-4FEB-B048-82B6D4EA1667}" dt="2022-06-12T18:56:42.881" v="41"/>
          <ac:picMkLst>
            <pc:docMk/>
            <pc:sldMk cId="912582616" sldId="262"/>
            <ac:picMk id="6" creationId="{78F8A255-4279-3A98-6575-C41FD2CBCEAB}"/>
          </ac:picMkLst>
        </pc:picChg>
        <pc:picChg chg="add mod">
          <ac:chgData name="Guest User" userId="" providerId="Windows Live" clId="Web-{06009DFD-7499-4FEB-B048-82B6D4EA1667}" dt="2022-06-12T19:13:54.462" v="306" actId="1076"/>
          <ac:picMkLst>
            <pc:docMk/>
            <pc:sldMk cId="912582616" sldId="262"/>
            <ac:picMk id="7" creationId="{2D526441-D884-4958-1E1A-636EA7739CE1}"/>
          </ac:picMkLst>
        </pc:picChg>
      </pc:sldChg>
      <pc:sldChg chg="addSp modSp">
        <pc:chgData name="Guest User" userId="" providerId="Windows Live" clId="Web-{06009DFD-7499-4FEB-B048-82B6D4EA1667}" dt="2022-06-12T19:22:28.245" v="566" actId="20577"/>
        <pc:sldMkLst>
          <pc:docMk/>
          <pc:sldMk cId="846814961" sldId="263"/>
        </pc:sldMkLst>
        <pc:spChg chg="mod">
          <ac:chgData name="Guest User" userId="" providerId="Windows Live" clId="Web-{06009DFD-7499-4FEB-B048-82B6D4EA1667}" dt="2022-06-12T19:20:04.595" v="531" actId="20577"/>
          <ac:spMkLst>
            <pc:docMk/>
            <pc:sldMk cId="846814961" sldId="263"/>
            <ac:spMk id="3" creationId="{9FA5BD56-836A-68A3-8A23-C71E451BA4CF}"/>
          </ac:spMkLst>
        </pc:spChg>
        <pc:spChg chg="mod">
          <ac:chgData name="Guest User" userId="" providerId="Windows Live" clId="Web-{06009DFD-7499-4FEB-B048-82B6D4EA1667}" dt="2022-06-12T19:22:28.245" v="566" actId="20577"/>
          <ac:spMkLst>
            <pc:docMk/>
            <pc:sldMk cId="846814961" sldId="263"/>
            <ac:spMk id="4" creationId="{A1B48493-A8F4-8CE6-DC3F-9CD585341778}"/>
          </ac:spMkLst>
        </pc:spChg>
        <pc:picChg chg="add mod">
          <ac:chgData name="Guest User" userId="" providerId="Windows Live" clId="Web-{06009DFD-7499-4FEB-B048-82B6D4EA1667}" dt="2022-06-12T19:19:32.702" v="506" actId="1076"/>
          <ac:picMkLst>
            <pc:docMk/>
            <pc:sldMk cId="846814961" sldId="263"/>
            <ac:picMk id="2" creationId="{71B50757-54D1-5F45-72C9-45003F04A643}"/>
          </ac:picMkLst>
        </pc:picChg>
      </pc:sldChg>
      <pc:sldChg chg="modSp">
        <pc:chgData name="Guest User" userId="" providerId="Windows Live" clId="Web-{06009DFD-7499-4FEB-B048-82B6D4EA1667}" dt="2022-06-12T18:43:28.174" v="6" actId="1076"/>
        <pc:sldMkLst>
          <pc:docMk/>
          <pc:sldMk cId="196226200" sldId="279"/>
        </pc:sldMkLst>
        <pc:spChg chg="mod">
          <ac:chgData name="Guest User" userId="" providerId="Windows Live" clId="Web-{06009DFD-7499-4FEB-B048-82B6D4EA1667}" dt="2022-06-12T18:43:28.174" v="6" actId="1076"/>
          <ac:spMkLst>
            <pc:docMk/>
            <pc:sldMk cId="196226200" sldId="279"/>
            <ac:spMk id="3" creationId="{9FA5BD56-836A-68A3-8A23-C71E451BA4CF}"/>
          </ac:spMkLst>
        </pc:spChg>
      </pc:sldChg>
      <pc:sldChg chg="addCm">
        <pc:chgData name="Guest User" userId="" providerId="Windows Live" clId="Web-{06009DFD-7499-4FEB-B048-82B6D4EA1667}" dt="2022-06-12T18:44:41.476" v="8"/>
        <pc:sldMkLst>
          <pc:docMk/>
          <pc:sldMk cId="567793943" sldId="281"/>
        </pc:sldMkLst>
      </pc:sldChg>
      <pc:sldChg chg="addSp delSp modSp new ord">
        <pc:chgData name="Guest User" userId="" providerId="Windows Live" clId="Web-{06009DFD-7499-4FEB-B048-82B6D4EA1667}" dt="2022-06-12T19:45:45.583" v="790" actId="1076"/>
        <pc:sldMkLst>
          <pc:docMk/>
          <pc:sldMk cId="192355803" sldId="282"/>
        </pc:sldMkLst>
        <pc:spChg chg="del mod">
          <ac:chgData name="Guest User" userId="" providerId="Windows Live" clId="Web-{06009DFD-7499-4FEB-B048-82B6D4EA1667}" dt="2022-06-12T19:21:15.474" v="543"/>
          <ac:spMkLst>
            <pc:docMk/>
            <pc:sldMk cId="192355803" sldId="282"/>
            <ac:spMk id="2" creationId="{57A6C5CC-9D34-C51C-FBEB-620B6774FCA9}"/>
          </ac:spMkLst>
        </pc:spChg>
        <pc:spChg chg="mod">
          <ac:chgData name="Guest User" userId="" providerId="Windows Live" clId="Web-{06009DFD-7499-4FEB-B048-82B6D4EA1667}" dt="2022-06-12T19:28:35.409" v="782" actId="20577"/>
          <ac:spMkLst>
            <pc:docMk/>
            <pc:sldMk cId="192355803" sldId="282"/>
            <ac:spMk id="3" creationId="{ACBA0E79-65F8-14F8-AA3F-159E0C10AA4E}"/>
          </ac:spMkLst>
        </pc:spChg>
        <pc:spChg chg="mod">
          <ac:chgData name="Guest User" userId="" providerId="Windows Live" clId="Web-{06009DFD-7499-4FEB-B048-82B6D4EA1667}" dt="2022-06-12T19:34:36.838" v="783" actId="14100"/>
          <ac:spMkLst>
            <pc:docMk/>
            <pc:sldMk cId="192355803" sldId="282"/>
            <ac:spMk id="4" creationId="{4B6BB2D7-2AE0-92A8-AA7B-012D1BC902FA}"/>
          </ac:spMkLst>
        </pc:spChg>
        <pc:spChg chg="add del mod">
          <ac:chgData name="Guest User" userId="" providerId="Windows Live" clId="Web-{06009DFD-7499-4FEB-B048-82B6D4EA1667}" dt="2022-06-12T19:22:48.371" v="581"/>
          <ac:spMkLst>
            <pc:docMk/>
            <pc:sldMk cId="192355803" sldId="282"/>
            <ac:spMk id="5" creationId="{83B20190-C3D9-52E3-E4EB-69CE90F8497C}"/>
          </ac:spMkLst>
        </pc:spChg>
        <pc:picChg chg="add mod">
          <ac:chgData name="Guest User" userId="" providerId="Windows Live" clId="Web-{06009DFD-7499-4FEB-B048-82B6D4EA1667}" dt="2022-06-12T19:45:45.583" v="790" actId="1076"/>
          <ac:picMkLst>
            <pc:docMk/>
            <pc:sldMk cId="192355803" sldId="282"/>
            <ac:picMk id="6" creationId="{1377D475-F168-36AF-9784-DE95C27BADFE}"/>
          </ac:picMkLst>
        </pc:picChg>
      </pc:sldChg>
    </pc:docChg>
  </pc:docChgLst>
  <pc:docChgLst>
    <pc:chgData name="Gość" providerId="Windows Live" clId="Web-{F3887E51-359C-4E92-A735-F420D2352617}"/>
    <pc:docChg chg="modSld">
      <pc:chgData name="Gość" userId="" providerId="Windows Live" clId="Web-{F3887E51-359C-4E92-A735-F420D2352617}" dt="2022-06-12T18:09:33.336" v="222" actId="20577"/>
      <pc:docMkLst>
        <pc:docMk/>
      </pc:docMkLst>
      <pc:sldChg chg="modSp">
        <pc:chgData name="Gość" userId="" providerId="Windows Live" clId="Web-{F3887E51-359C-4E92-A735-F420D2352617}" dt="2022-06-12T18:06:23.315" v="41" actId="1076"/>
        <pc:sldMkLst>
          <pc:docMk/>
          <pc:sldMk cId="2296257500" sldId="260"/>
        </pc:sldMkLst>
        <pc:spChg chg="mod">
          <ac:chgData name="Gość" userId="" providerId="Windows Live" clId="Web-{F3887E51-359C-4E92-A735-F420D2352617}" dt="2022-06-12T18:06:12.783" v="40" actId="20577"/>
          <ac:spMkLst>
            <pc:docMk/>
            <pc:sldMk cId="2296257500" sldId="260"/>
            <ac:spMk id="3" creationId="{9FA5BD56-836A-68A3-8A23-C71E451BA4CF}"/>
          </ac:spMkLst>
        </pc:spChg>
        <pc:cxnChg chg="mod">
          <ac:chgData name="Gość" userId="" providerId="Windows Live" clId="Web-{F3887E51-359C-4E92-A735-F420D2352617}" dt="2022-06-12T18:06:23.315" v="41" actId="1076"/>
          <ac:cxnSpMkLst>
            <pc:docMk/>
            <pc:sldMk cId="2296257500" sldId="260"/>
            <ac:cxnSpMk id="11" creationId="{08248C66-4A30-1505-000D-6798CC73CF23}"/>
          </ac:cxnSpMkLst>
        </pc:cxnChg>
      </pc:sldChg>
      <pc:sldChg chg="modSp">
        <pc:chgData name="Gość" userId="" providerId="Windows Live" clId="Web-{F3887E51-359C-4E92-A735-F420D2352617}" dt="2022-06-12T18:09:33.336" v="222" actId="20577"/>
        <pc:sldMkLst>
          <pc:docMk/>
          <pc:sldMk cId="196226200" sldId="279"/>
        </pc:sldMkLst>
        <pc:spChg chg="mod">
          <ac:chgData name="Gość" userId="" providerId="Windows Live" clId="Web-{F3887E51-359C-4E92-A735-F420D2352617}" dt="2022-06-12T18:09:33.336" v="222" actId="20577"/>
          <ac:spMkLst>
            <pc:docMk/>
            <pc:sldMk cId="196226200" sldId="279"/>
            <ac:spMk id="3" creationId="{9FA5BD56-836A-68A3-8A23-C71E451BA4CF}"/>
          </ac:spMkLst>
        </pc:spChg>
        <pc:picChg chg="mod">
          <ac:chgData name="Gość" userId="" providerId="Windows Live" clId="Web-{F3887E51-359C-4E92-A735-F420D2352617}" dt="2022-06-12T18:07:54.114" v="97" actId="1076"/>
          <ac:picMkLst>
            <pc:docMk/>
            <pc:sldMk cId="196226200" sldId="279"/>
            <ac:picMk id="6" creationId="{F7629BBB-842C-F66F-2B1C-4F0C3A4408D3}"/>
          </ac:picMkLst>
        </pc:picChg>
      </pc:sldChg>
    </pc:docChg>
  </pc:docChgLst>
  <pc:docChgLst>
    <pc:chgData name="Bazyli Leczkowski" userId="97d9bdc4f7a60239" providerId="LiveId" clId="{95AECD8F-22AB-411D-88A3-9FBE4204924E}"/>
    <pc:docChg chg="undo redo custSel addSld delSld modSld sldOrd">
      <pc:chgData name="Bazyli Leczkowski" userId="97d9bdc4f7a60239" providerId="LiveId" clId="{95AECD8F-22AB-411D-88A3-9FBE4204924E}" dt="2022-06-14T06:27:59.277" v="4693" actId="1076"/>
      <pc:docMkLst>
        <pc:docMk/>
      </pc:docMkLst>
      <pc:sldChg chg="addSp delSp modSp mod modClrScheme chgLayout">
        <pc:chgData name="Bazyli Leczkowski" userId="97d9bdc4f7a60239" providerId="LiveId" clId="{95AECD8F-22AB-411D-88A3-9FBE4204924E}" dt="2022-06-08T07:11:40.816" v="20" actId="1076"/>
        <pc:sldMkLst>
          <pc:docMk/>
          <pc:sldMk cId="4110097348" sldId="257"/>
        </pc:sldMkLst>
        <pc:spChg chg="mod ord">
          <ac:chgData name="Bazyli Leczkowski" userId="97d9bdc4f7a60239" providerId="LiveId" clId="{95AECD8F-22AB-411D-88A3-9FBE4204924E}" dt="2022-06-08T07:11:40.816" v="20" actId="1076"/>
          <ac:spMkLst>
            <pc:docMk/>
            <pc:sldMk cId="4110097348" sldId="257"/>
            <ac:spMk id="2" creationId="{668C8939-5809-F564-4FF6-A9C0B15E1D7A}"/>
          </ac:spMkLst>
        </pc:spChg>
        <pc:picChg chg="add del mod">
          <ac:chgData name="Bazyli Leczkowski" userId="97d9bdc4f7a60239" providerId="LiveId" clId="{95AECD8F-22AB-411D-88A3-9FBE4204924E}" dt="2022-06-08T07:11:30.237" v="18" actId="21"/>
          <ac:picMkLst>
            <pc:docMk/>
            <pc:sldMk cId="4110097348" sldId="257"/>
            <ac:picMk id="4" creationId="{75E44F7B-2B11-977E-AF7C-E3766EE84E33}"/>
          </ac:picMkLst>
        </pc:picChg>
      </pc:sldChg>
      <pc:sldChg chg="addSp delSp modSp mod delAnim modAnim">
        <pc:chgData name="Bazyli Leczkowski" userId="97d9bdc4f7a60239" providerId="LiveId" clId="{95AECD8F-22AB-411D-88A3-9FBE4204924E}" dt="2022-06-11T13:52:54.936" v="318" actId="478"/>
        <pc:sldMkLst>
          <pc:docMk/>
          <pc:sldMk cId="1631958061" sldId="258"/>
        </pc:sldMkLst>
        <pc:spChg chg="add mod">
          <ac:chgData name="Bazyli Leczkowski" userId="97d9bdc4f7a60239" providerId="LiveId" clId="{95AECD8F-22AB-411D-88A3-9FBE4204924E}" dt="2022-06-08T07:33:00.791" v="194" actId="1076"/>
          <ac:spMkLst>
            <pc:docMk/>
            <pc:sldMk cId="1631958061" sldId="258"/>
            <ac:spMk id="2" creationId="{EE9709B4-C213-EFAC-6F2F-D228057B73F8}"/>
          </ac:spMkLst>
        </pc:spChg>
        <pc:spChg chg="del">
          <ac:chgData name="Bazyli Leczkowski" userId="97d9bdc4f7a60239" providerId="LiveId" clId="{95AECD8F-22AB-411D-88A3-9FBE4204924E}" dt="2022-06-08T07:14:36.504" v="40" actId="478"/>
          <ac:spMkLst>
            <pc:docMk/>
            <pc:sldMk cId="1631958061" sldId="258"/>
            <ac:spMk id="3" creationId="{9FA5BD56-836A-68A3-8A23-C71E451BA4CF}"/>
          </ac:spMkLst>
        </pc:spChg>
        <pc:spChg chg="mod">
          <ac:chgData name="Bazyli Leczkowski" userId="97d9bdc4f7a60239" providerId="LiveId" clId="{95AECD8F-22AB-411D-88A3-9FBE4204924E}" dt="2022-06-08T07:11:59.747" v="39" actId="20577"/>
          <ac:spMkLst>
            <pc:docMk/>
            <pc:sldMk cId="1631958061" sldId="258"/>
            <ac:spMk id="4" creationId="{A1B48493-A8F4-8CE6-DC3F-9CD585341778}"/>
          </ac:spMkLst>
        </pc:spChg>
        <pc:spChg chg="add mod">
          <ac:chgData name="Bazyli Leczkowski" userId="97d9bdc4f7a60239" providerId="LiveId" clId="{95AECD8F-22AB-411D-88A3-9FBE4204924E}" dt="2022-06-08T07:33:00.791" v="194" actId="1076"/>
          <ac:spMkLst>
            <pc:docMk/>
            <pc:sldMk cId="1631958061" sldId="258"/>
            <ac:spMk id="5" creationId="{54940A3A-C166-F7EF-8E24-2B13A096A7AE}"/>
          </ac:spMkLst>
        </pc:spChg>
        <pc:spChg chg="add mod">
          <ac:chgData name="Bazyli Leczkowski" userId="97d9bdc4f7a60239" providerId="LiveId" clId="{95AECD8F-22AB-411D-88A3-9FBE4204924E}" dt="2022-06-08T07:33:00.791" v="194" actId="1076"/>
          <ac:spMkLst>
            <pc:docMk/>
            <pc:sldMk cId="1631958061" sldId="258"/>
            <ac:spMk id="6" creationId="{109B50E5-16A1-003B-C467-FBBC1E40DE35}"/>
          </ac:spMkLst>
        </pc:spChg>
        <pc:spChg chg="add mod">
          <ac:chgData name="Bazyli Leczkowski" userId="97d9bdc4f7a60239" providerId="LiveId" clId="{95AECD8F-22AB-411D-88A3-9FBE4204924E}" dt="2022-06-08T07:33:00.791" v="194" actId="1076"/>
          <ac:spMkLst>
            <pc:docMk/>
            <pc:sldMk cId="1631958061" sldId="258"/>
            <ac:spMk id="7" creationId="{D9C0C62C-6A4D-C069-0F6E-0DB93B9B11CC}"/>
          </ac:spMkLst>
        </pc:spChg>
        <pc:spChg chg="add mod">
          <ac:chgData name="Bazyli Leczkowski" userId="97d9bdc4f7a60239" providerId="LiveId" clId="{95AECD8F-22AB-411D-88A3-9FBE4204924E}" dt="2022-06-08T07:33:00.791" v="194" actId="1076"/>
          <ac:spMkLst>
            <pc:docMk/>
            <pc:sldMk cId="1631958061" sldId="258"/>
            <ac:spMk id="8" creationId="{A27FBA2B-C97C-53E9-828F-7347263CD8B9}"/>
          </ac:spMkLst>
        </pc:spChg>
        <pc:spChg chg="add del">
          <ac:chgData name="Bazyli Leczkowski" userId="97d9bdc4f7a60239" providerId="LiveId" clId="{95AECD8F-22AB-411D-88A3-9FBE4204924E}" dt="2022-06-08T07:23:19.034" v="106" actId="478"/>
          <ac:spMkLst>
            <pc:docMk/>
            <pc:sldMk cId="1631958061" sldId="258"/>
            <ac:spMk id="18" creationId="{3C41BBBC-8562-39BE-B77B-D444D28A5842}"/>
          </ac:spMkLst>
        </pc:spChg>
        <pc:spChg chg="add del mod">
          <ac:chgData name="Bazyli Leczkowski" userId="97d9bdc4f7a60239" providerId="LiveId" clId="{95AECD8F-22AB-411D-88A3-9FBE4204924E}" dt="2022-06-08T08:05:25.103" v="264" actId="478"/>
          <ac:spMkLst>
            <pc:docMk/>
            <pc:sldMk cId="1631958061" sldId="258"/>
            <ac:spMk id="1033" creationId="{CA83C168-544B-4EA2-7737-09CF600821D0}"/>
          </ac:spMkLst>
        </pc:spChg>
        <pc:spChg chg="add del">
          <ac:chgData name="Bazyli Leczkowski" userId="97d9bdc4f7a60239" providerId="LiveId" clId="{95AECD8F-22AB-411D-88A3-9FBE4204924E}" dt="2022-06-08T08:05:37.312" v="266" actId="478"/>
          <ac:spMkLst>
            <pc:docMk/>
            <pc:sldMk cId="1631958061" sldId="258"/>
            <ac:spMk id="1034" creationId="{83494C07-8783-CD90-1902-9C14A02FA13D}"/>
          </ac:spMkLst>
        </pc:spChg>
        <pc:grpChg chg="add mod">
          <ac:chgData name="Bazyli Leczkowski" userId="97d9bdc4f7a60239" providerId="LiveId" clId="{95AECD8F-22AB-411D-88A3-9FBE4204924E}" dt="2022-06-08T07:33:00.791" v="194" actId="1076"/>
          <ac:grpSpMkLst>
            <pc:docMk/>
            <pc:sldMk cId="1631958061" sldId="258"/>
            <ac:grpSpMk id="15" creationId="{851B314E-D983-ADB0-ED3D-4DA4E434DEC4}"/>
          </ac:grpSpMkLst>
        </pc:grpChg>
        <pc:grpChg chg="add mod">
          <ac:chgData name="Bazyli Leczkowski" userId="97d9bdc4f7a60239" providerId="LiveId" clId="{95AECD8F-22AB-411D-88A3-9FBE4204924E}" dt="2022-06-08T07:33:09.012" v="195" actId="1076"/>
          <ac:grpSpMkLst>
            <pc:docMk/>
            <pc:sldMk cId="1631958061" sldId="258"/>
            <ac:grpSpMk id="36" creationId="{F6C98022-1394-91D9-87D5-4E8B6D7496CC}"/>
          </ac:grpSpMkLst>
        </pc:grpChg>
        <pc:grpChg chg="add mod">
          <ac:chgData name="Bazyli Leczkowski" userId="97d9bdc4f7a60239" providerId="LiveId" clId="{95AECD8F-22AB-411D-88A3-9FBE4204924E}" dt="2022-06-08T07:33:13.381" v="196" actId="1076"/>
          <ac:grpSpMkLst>
            <pc:docMk/>
            <pc:sldMk cId="1631958061" sldId="258"/>
            <ac:grpSpMk id="41" creationId="{FB2EC58C-F896-4487-18B9-B16465BC8D6F}"/>
          </ac:grpSpMkLst>
        </pc:grpChg>
        <pc:grpChg chg="add mod">
          <ac:chgData name="Bazyli Leczkowski" userId="97d9bdc4f7a60239" providerId="LiveId" clId="{95AECD8F-22AB-411D-88A3-9FBE4204924E}" dt="2022-06-08T07:44:45.364" v="244" actId="688"/>
          <ac:grpSpMkLst>
            <pc:docMk/>
            <pc:sldMk cId="1631958061" sldId="258"/>
            <ac:grpSpMk id="1027" creationId="{9EBB9D61-6B41-BE13-ED71-73916A767031}"/>
          </ac:grpSpMkLst>
        </pc:grpChg>
        <pc:grpChg chg="add mod">
          <ac:chgData name="Bazyli Leczkowski" userId="97d9bdc4f7a60239" providerId="LiveId" clId="{95AECD8F-22AB-411D-88A3-9FBE4204924E}" dt="2022-06-08T07:37:23.160" v="228" actId="164"/>
          <ac:grpSpMkLst>
            <pc:docMk/>
            <pc:sldMk cId="1631958061" sldId="258"/>
            <ac:grpSpMk id="1029" creationId="{1BFD5C39-DC53-A1F1-94D4-2CB9D4F477A1}"/>
          </ac:grpSpMkLst>
        </pc:grpChg>
        <pc:grpChg chg="add mod">
          <ac:chgData name="Bazyli Leczkowski" userId="97d9bdc4f7a60239" providerId="LiveId" clId="{95AECD8F-22AB-411D-88A3-9FBE4204924E}" dt="2022-06-08T07:44:37.832" v="243" actId="688"/>
          <ac:grpSpMkLst>
            <pc:docMk/>
            <pc:sldMk cId="1631958061" sldId="258"/>
            <ac:grpSpMk id="1030" creationId="{2E340EDA-A4D4-153C-FAF1-0C24BAF2877B}"/>
          </ac:grpSpMkLst>
        </pc:grpChg>
        <pc:graphicFrameChg chg="add del mod">
          <ac:chgData name="Bazyli Leczkowski" userId="97d9bdc4f7a60239" providerId="LiveId" clId="{95AECD8F-22AB-411D-88A3-9FBE4204924E}" dt="2022-06-08T08:06:33.397" v="268" actId="478"/>
          <ac:graphicFrameMkLst>
            <pc:docMk/>
            <pc:sldMk cId="1631958061" sldId="258"/>
            <ac:graphicFrameMk id="1035" creationId="{7FC280BA-20DF-8526-786C-FB5367DA02EA}"/>
          </ac:graphicFrameMkLst>
        </pc:graphicFrameChg>
        <pc:graphicFrameChg chg="add del mod">
          <ac:chgData name="Bazyli Leczkowski" userId="97d9bdc4f7a60239" providerId="LiveId" clId="{95AECD8F-22AB-411D-88A3-9FBE4204924E}" dt="2022-06-08T08:06:52.741" v="270" actId="478"/>
          <ac:graphicFrameMkLst>
            <pc:docMk/>
            <pc:sldMk cId="1631958061" sldId="258"/>
            <ac:graphicFrameMk id="1036" creationId="{4C91CF90-FF88-AF08-E9AD-598D542737C0}"/>
          </ac:graphicFrameMkLst>
        </pc:graphicFrameChg>
        <pc:picChg chg="add mod">
          <ac:chgData name="Bazyli Leczkowski" userId="97d9bdc4f7a60239" providerId="LiveId" clId="{95AECD8F-22AB-411D-88A3-9FBE4204924E}" dt="2022-06-08T07:44:37.832" v="243" actId="688"/>
          <ac:picMkLst>
            <pc:docMk/>
            <pc:sldMk cId="1631958061" sldId="258"/>
            <ac:picMk id="39" creationId="{66461537-EC92-D2F6-9790-AFD992B0EB62}"/>
          </ac:picMkLst>
        </pc:picChg>
        <pc:picChg chg="add mod">
          <ac:chgData name="Bazyli Leczkowski" userId="97d9bdc4f7a60239" providerId="LiveId" clId="{95AECD8F-22AB-411D-88A3-9FBE4204924E}" dt="2022-06-08T07:33:00.791" v="194" actId="1076"/>
          <ac:picMkLst>
            <pc:docMk/>
            <pc:sldMk cId="1631958061" sldId="258"/>
            <ac:picMk id="40" creationId="{CA15CEDB-1ED9-F624-BD04-FB7A513D917B}"/>
          </ac:picMkLst>
        </pc:picChg>
        <pc:picChg chg="add mod">
          <ac:chgData name="Bazyli Leczkowski" userId="97d9bdc4f7a60239" providerId="LiveId" clId="{95AECD8F-22AB-411D-88A3-9FBE4204924E}" dt="2022-06-08T07:44:45.364" v="244" actId="688"/>
          <ac:picMkLst>
            <pc:docMk/>
            <pc:sldMk cId="1631958061" sldId="258"/>
            <ac:picMk id="1026" creationId="{E1F09449-967B-A039-F014-7198843358B1}"/>
          </ac:picMkLst>
        </pc:picChg>
        <pc:picChg chg="add del mod">
          <ac:chgData name="Bazyli Leczkowski" userId="97d9bdc4f7a60239" providerId="LiveId" clId="{95AECD8F-22AB-411D-88A3-9FBE4204924E}" dt="2022-06-11T13:52:54.936" v="318" actId="478"/>
          <ac:picMkLst>
            <pc:docMk/>
            <pc:sldMk cId="1631958061" sldId="258"/>
            <ac:picMk id="1038" creationId="{166E051D-8085-36BB-1221-F3F257C5A4B0}"/>
          </ac:picMkLst>
        </pc:picChg>
        <pc:cxnChg chg="add del">
          <ac:chgData name="Bazyli Leczkowski" userId="97d9bdc4f7a60239" providerId="LiveId" clId="{95AECD8F-22AB-411D-88A3-9FBE4204924E}" dt="2022-06-08T07:21:17.122" v="91" actId="11529"/>
          <ac:cxnSpMkLst>
            <pc:docMk/>
            <pc:sldMk cId="1631958061" sldId="258"/>
            <ac:cxnSpMk id="10" creationId="{882287D9-CB8F-1505-799B-5F9E2C09A504}"/>
          </ac:cxnSpMkLst>
        </pc:cxnChg>
        <pc:cxnChg chg="add mod">
          <ac:chgData name="Bazyli Leczkowski" userId="97d9bdc4f7a60239" providerId="LiveId" clId="{95AECD8F-22AB-411D-88A3-9FBE4204924E}" dt="2022-06-08T07:33:00.791" v="194" actId="1076"/>
          <ac:cxnSpMkLst>
            <pc:docMk/>
            <pc:sldMk cId="1631958061" sldId="258"/>
            <ac:cxnSpMk id="12" creationId="{7B92FC9A-FEA1-83D2-0005-FBA6DE7E33C1}"/>
          </ac:cxnSpMkLst>
        </pc:cxnChg>
        <pc:cxnChg chg="add mod">
          <ac:chgData name="Bazyli Leczkowski" userId="97d9bdc4f7a60239" providerId="LiveId" clId="{95AECD8F-22AB-411D-88A3-9FBE4204924E}" dt="2022-06-08T07:33:00.791" v="194" actId="1076"/>
          <ac:cxnSpMkLst>
            <pc:docMk/>
            <pc:sldMk cId="1631958061" sldId="258"/>
            <ac:cxnSpMk id="14" creationId="{377D3810-ABBC-CEBB-439C-9A287E24D5BC}"/>
          </ac:cxnSpMkLst>
        </pc:cxnChg>
        <pc:cxnChg chg="add mod">
          <ac:chgData name="Bazyli Leczkowski" userId="97d9bdc4f7a60239" providerId="LiveId" clId="{95AECD8F-22AB-411D-88A3-9FBE4204924E}" dt="2022-06-08T07:44:45.364" v="244" actId="688"/>
          <ac:cxnSpMkLst>
            <pc:docMk/>
            <pc:sldMk cId="1631958061" sldId="258"/>
            <ac:cxnSpMk id="17" creationId="{7466DEDC-DECC-DCD2-D2FB-CFCBBB95FA49}"/>
          </ac:cxnSpMkLst>
        </pc:cxnChg>
        <pc:cxnChg chg="add mod">
          <ac:chgData name="Bazyli Leczkowski" userId="97d9bdc4f7a60239" providerId="LiveId" clId="{95AECD8F-22AB-411D-88A3-9FBE4204924E}" dt="2022-06-08T07:44:45.364" v="244" actId="688"/>
          <ac:cxnSpMkLst>
            <pc:docMk/>
            <pc:sldMk cId="1631958061" sldId="258"/>
            <ac:cxnSpMk id="20" creationId="{FEE73DFB-7C65-AFAF-4406-DD2D6E5C957B}"/>
          </ac:cxnSpMkLst>
        </pc:cxnChg>
        <pc:cxnChg chg="add mod">
          <ac:chgData name="Bazyli Leczkowski" userId="97d9bdc4f7a60239" providerId="LiveId" clId="{95AECD8F-22AB-411D-88A3-9FBE4204924E}" dt="2022-06-08T07:44:45.364" v="244" actId="688"/>
          <ac:cxnSpMkLst>
            <pc:docMk/>
            <pc:sldMk cId="1631958061" sldId="258"/>
            <ac:cxnSpMk id="26" creationId="{04263DBB-366C-AB8A-4635-B520F6A2E7D6}"/>
          </ac:cxnSpMkLst>
        </pc:cxnChg>
        <pc:cxnChg chg="mod">
          <ac:chgData name="Bazyli Leczkowski" userId="97d9bdc4f7a60239" providerId="LiveId" clId="{95AECD8F-22AB-411D-88A3-9FBE4204924E}" dt="2022-06-08T07:33:00.791" v="194" actId="1076"/>
          <ac:cxnSpMkLst>
            <pc:docMk/>
            <pc:sldMk cId="1631958061" sldId="258"/>
            <ac:cxnSpMk id="37" creationId="{BD69CADE-2271-D293-463D-5E3EBB65FC8B}"/>
          </ac:cxnSpMkLst>
        </pc:cxnChg>
        <pc:cxnChg chg="mod">
          <ac:chgData name="Bazyli Leczkowski" userId="97d9bdc4f7a60239" providerId="LiveId" clId="{95AECD8F-22AB-411D-88A3-9FBE4204924E}" dt="2022-06-08T07:33:00.791" v="194" actId="1076"/>
          <ac:cxnSpMkLst>
            <pc:docMk/>
            <pc:sldMk cId="1631958061" sldId="258"/>
            <ac:cxnSpMk id="38" creationId="{B3466928-95AE-0375-EFE5-F1507EB096C7}"/>
          </ac:cxnSpMkLst>
        </pc:cxnChg>
        <pc:cxnChg chg="mod">
          <ac:chgData name="Bazyli Leczkowski" userId="97d9bdc4f7a60239" providerId="LiveId" clId="{95AECD8F-22AB-411D-88A3-9FBE4204924E}" dt="2022-06-08T07:33:00.791" v="194" actId="1076"/>
          <ac:cxnSpMkLst>
            <pc:docMk/>
            <pc:sldMk cId="1631958061" sldId="258"/>
            <ac:cxnSpMk id="42" creationId="{03B1D5A3-CF9F-2A25-F1D2-574432842C8D}"/>
          </ac:cxnSpMkLst>
        </pc:cxnChg>
        <pc:cxnChg chg="mod">
          <ac:chgData name="Bazyli Leczkowski" userId="97d9bdc4f7a60239" providerId="LiveId" clId="{95AECD8F-22AB-411D-88A3-9FBE4204924E}" dt="2022-06-08T07:33:00.791" v="194" actId="1076"/>
          <ac:cxnSpMkLst>
            <pc:docMk/>
            <pc:sldMk cId="1631958061" sldId="258"/>
            <ac:cxnSpMk id="43" creationId="{A5E7C1DF-9100-51BA-E6F9-AC4FCD1FB4B6}"/>
          </ac:cxnSpMkLst>
        </pc:cxnChg>
        <pc:cxnChg chg="add mod">
          <ac:chgData name="Bazyli Leczkowski" userId="97d9bdc4f7a60239" providerId="LiveId" clId="{95AECD8F-22AB-411D-88A3-9FBE4204924E}" dt="2022-06-08T07:37:23.160" v="228" actId="164"/>
          <ac:cxnSpMkLst>
            <pc:docMk/>
            <pc:sldMk cId="1631958061" sldId="258"/>
            <ac:cxnSpMk id="44" creationId="{FE85E548-C939-8AAE-86E4-03788DB5BA20}"/>
          </ac:cxnSpMkLst>
        </pc:cxnChg>
        <pc:cxnChg chg="add mod">
          <ac:chgData name="Bazyli Leczkowski" userId="97d9bdc4f7a60239" providerId="LiveId" clId="{95AECD8F-22AB-411D-88A3-9FBE4204924E}" dt="2022-06-08T07:37:23.160" v="228" actId="164"/>
          <ac:cxnSpMkLst>
            <pc:docMk/>
            <pc:sldMk cId="1631958061" sldId="258"/>
            <ac:cxnSpMk id="48" creationId="{71D674AC-FB79-ADB4-01C6-FB108E46F49D}"/>
          </ac:cxnSpMkLst>
        </pc:cxnChg>
        <pc:cxnChg chg="add mod">
          <ac:chgData name="Bazyli Leczkowski" userId="97d9bdc4f7a60239" providerId="LiveId" clId="{95AECD8F-22AB-411D-88A3-9FBE4204924E}" dt="2022-06-08T07:44:37.832" v="243" actId="688"/>
          <ac:cxnSpMkLst>
            <pc:docMk/>
            <pc:sldMk cId="1631958061" sldId="258"/>
            <ac:cxnSpMk id="60" creationId="{C003E824-9926-F6F3-448D-4A7BBE484516}"/>
          </ac:cxnSpMkLst>
        </pc:cxnChg>
        <pc:cxnChg chg="add mod">
          <ac:chgData name="Bazyli Leczkowski" userId="97d9bdc4f7a60239" providerId="LiveId" clId="{95AECD8F-22AB-411D-88A3-9FBE4204924E}" dt="2022-06-08T07:44:37.832" v="243" actId="688"/>
          <ac:cxnSpMkLst>
            <pc:docMk/>
            <pc:sldMk cId="1631958061" sldId="258"/>
            <ac:cxnSpMk id="63" creationId="{D5F113A4-F079-7E37-5793-03F58EAF78B2}"/>
          </ac:cxnSpMkLst>
        </pc:cxnChg>
      </pc:sldChg>
      <pc:sldChg chg="addSp delSp modSp mod ord modNotesTx">
        <pc:chgData name="Bazyli Leczkowski" userId="97d9bdc4f7a60239" providerId="LiveId" clId="{95AECD8F-22AB-411D-88A3-9FBE4204924E}" dt="2022-06-12T17:43:17.126" v="2253"/>
        <pc:sldMkLst>
          <pc:docMk/>
          <pc:sldMk cId="2156116782" sldId="259"/>
        </pc:sldMkLst>
        <pc:spChg chg="del">
          <ac:chgData name="Bazyli Leczkowski" userId="97d9bdc4f7a60239" providerId="LiveId" clId="{95AECD8F-22AB-411D-88A3-9FBE4204924E}" dt="2022-06-11T13:53:01.290" v="319" actId="478"/>
          <ac:spMkLst>
            <pc:docMk/>
            <pc:sldMk cId="2156116782" sldId="259"/>
            <ac:spMk id="3" creationId="{9FA5BD56-836A-68A3-8A23-C71E451BA4CF}"/>
          </ac:spMkLst>
        </pc:spChg>
        <pc:spChg chg="add del mod ord">
          <ac:chgData name="Bazyli Leczkowski" userId="97d9bdc4f7a60239" providerId="LiveId" clId="{95AECD8F-22AB-411D-88A3-9FBE4204924E}" dt="2022-06-11T14:17:48.113" v="371" actId="478"/>
          <ac:spMkLst>
            <pc:docMk/>
            <pc:sldMk cId="2156116782" sldId="259"/>
            <ac:spMk id="8" creationId="{EABF7ADC-ABEA-5EB5-0089-95020436A142}"/>
          </ac:spMkLst>
        </pc:spChg>
        <pc:spChg chg="add mod">
          <ac:chgData name="Bazyli Leczkowski" userId="97d9bdc4f7a60239" providerId="LiveId" clId="{95AECD8F-22AB-411D-88A3-9FBE4204924E}" dt="2022-06-11T14:33:47.280" v="560" actId="1076"/>
          <ac:spMkLst>
            <pc:docMk/>
            <pc:sldMk cId="2156116782" sldId="259"/>
            <ac:spMk id="12" creationId="{17514F59-E5F4-571E-57AE-98FE28C79EC3}"/>
          </ac:spMkLst>
        </pc:spChg>
        <pc:spChg chg="add mod ord topLvl">
          <ac:chgData name="Bazyli Leczkowski" userId="97d9bdc4f7a60239" providerId="LiveId" clId="{95AECD8F-22AB-411D-88A3-9FBE4204924E}" dt="2022-06-11T14:33:47.280" v="560" actId="1076"/>
          <ac:spMkLst>
            <pc:docMk/>
            <pc:sldMk cId="2156116782" sldId="259"/>
            <ac:spMk id="14" creationId="{AB5EEA1C-E5AF-C1A8-9DF2-1635AC7B6A4D}"/>
          </ac:spMkLst>
        </pc:spChg>
        <pc:spChg chg="add mod">
          <ac:chgData name="Bazyli Leczkowski" userId="97d9bdc4f7a60239" providerId="LiveId" clId="{95AECD8F-22AB-411D-88A3-9FBE4204924E}" dt="2022-06-11T14:33:51.418" v="561" actId="1076"/>
          <ac:spMkLst>
            <pc:docMk/>
            <pc:sldMk cId="2156116782" sldId="259"/>
            <ac:spMk id="17" creationId="{90776F09-CEFE-AAE7-06DF-2734AF0C123D}"/>
          </ac:spMkLst>
        </pc:spChg>
        <pc:spChg chg="add mod">
          <ac:chgData name="Bazyli Leczkowski" userId="97d9bdc4f7a60239" providerId="LiveId" clId="{95AECD8F-22AB-411D-88A3-9FBE4204924E}" dt="2022-06-11T14:33:13.578" v="556" actId="165"/>
          <ac:spMkLst>
            <pc:docMk/>
            <pc:sldMk cId="2156116782" sldId="259"/>
            <ac:spMk id="18" creationId="{830B3D30-08A1-F318-1D0A-9EDA0DD31BFE}"/>
          </ac:spMkLst>
        </pc:spChg>
        <pc:spChg chg="add del mod">
          <ac:chgData name="Bazyli Leczkowski" userId="97d9bdc4f7a60239" providerId="LiveId" clId="{95AECD8F-22AB-411D-88A3-9FBE4204924E}" dt="2022-06-11T14:27:03.526" v="491" actId="478"/>
          <ac:spMkLst>
            <pc:docMk/>
            <pc:sldMk cId="2156116782" sldId="259"/>
            <ac:spMk id="20" creationId="{74C42662-02CB-E2EC-91F9-487213CEFF62}"/>
          </ac:spMkLst>
        </pc:spChg>
        <pc:spChg chg="add del mod">
          <ac:chgData name="Bazyli Leczkowski" userId="97d9bdc4f7a60239" providerId="LiveId" clId="{95AECD8F-22AB-411D-88A3-9FBE4204924E}" dt="2022-06-11T14:27:03.526" v="491" actId="478"/>
          <ac:spMkLst>
            <pc:docMk/>
            <pc:sldMk cId="2156116782" sldId="259"/>
            <ac:spMk id="21" creationId="{020B2702-F61C-973A-FEAC-BAAE0A9FA936}"/>
          </ac:spMkLst>
        </pc:spChg>
        <pc:spChg chg="add mod topLvl">
          <ac:chgData name="Bazyli Leczkowski" userId="97d9bdc4f7a60239" providerId="LiveId" clId="{95AECD8F-22AB-411D-88A3-9FBE4204924E}" dt="2022-06-11T14:33:51.418" v="561" actId="1076"/>
          <ac:spMkLst>
            <pc:docMk/>
            <pc:sldMk cId="2156116782" sldId="259"/>
            <ac:spMk id="22" creationId="{3B8FCF12-7BE8-A66A-6E81-BF2798E98BDA}"/>
          </ac:spMkLst>
        </pc:spChg>
        <pc:spChg chg="add mod topLvl">
          <ac:chgData name="Bazyli Leczkowski" userId="97d9bdc4f7a60239" providerId="LiveId" clId="{95AECD8F-22AB-411D-88A3-9FBE4204924E}" dt="2022-06-11T14:33:13.578" v="556" actId="165"/>
          <ac:spMkLst>
            <pc:docMk/>
            <pc:sldMk cId="2156116782" sldId="259"/>
            <ac:spMk id="23" creationId="{0B62DE79-05F2-6149-3E2F-BA64B290BD96}"/>
          </ac:spMkLst>
        </pc:spChg>
        <pc:grpChg chg="add del mod">
          <ac:chgData name="Bazyli Leczkowski" userId="97d9bdc4f7a60239" providerId="LiveId" clId="{95AECD8F-22AB-411D-88A3-9FBE4204924E}" dt="2022-06-11T14:22:46.625" v="397" actId="165"/>
          <ac:grpSpMkLst>
            <pc:docMk/>
            <pc:sldMk cId="2156116782" sldId="259"/>
            <ac:grpSpMk id="11" creationId="{8DE5EE3C-4BF1-B7CF-527C-177558D0D19E}"/>
          </ac:grpSpMkLst>
        </pc:grpChg>
        <pc:grpChg chg="add del mod">
          <ac:chgData name="Bazyli Leczkowski" userId="97d9bdc4f7a60239" providerId="LiveId" clId="{95AECD8F-22AB-411D-88A3-9FBE4204924E}" dt="2022-06-11T14:28:08.706" v="505" actId="165"/>
          <ac:grpSpMkLst>
            <pc:docMk/>
            <pc:sldMk cId="2156116782" sldId="259"/>
            <ac:grpSpMk id="15" creationId="{81D334E0-62F9-4673-FBF0-29E74842A53D}"/>
          </ac:grpSpMkLst>
        </pc:grpChg>
        <pc:grpChg chg="add mod topLvl">
          <ac:chgData name="Bazyli Leczkowski" userId="97d9bdc4f7a60239" providerId="LiveId" clId="{95AECD8F-22AB-411D-88A3-9FBE4204924E}" dt="2022-06-11T14:33:51.418" v="561" actId="1076"/>
          <ac:grpSpMkLst>
            <pc:docMk/>
            <pc:sldMk cId="2156116782" sldId="259"/>
            <ac:grpSpMk id="19" creationId="{E3ADB2C7-359D-D73F-E1B5-A3D0E144CDE9}"/>
          </ac:grpSpMkLst>
        </pc:grpChg>
        <pc:grpChg chg="add mod topLvl">
          <ac:chgData name="Bazyli Leczkowski" userId="97d9bdc4f7a60239" providerId="LiveId" clId="{95AECD8F-22AB-411D-88A3-9FBE4204924E}" dt="2022-06-11T14:33:19.596" v="557" actId="1076"/>
          <ac:grpSpMkLst>
            <pc:docMk/>
            <pc:sldMk cId="2156116782" sldId="259"/>
            <ac:grpSpMk id="24" creationId="{968C206B-25EE-099A-BCA4-056ECD34FDD7}"/>
          </ac:grpSpMkLst>
        </pc:grpChg>
        <pc:grpChg chg="add mod topLvl">
          <ac:chgData name="Bazyli Leczkowski" userId="97d9bdc4f7a60239" providerId="LiveId" clId="{95AECD8F-22AB-411D-88A3-9FBE4204924E}" dt="2022-06-11T14:33:47.280" v="560" actId="1076"/>
          <ac:grpSpMkLst>
            <pc:docMk/>
            <pc:sldMk cId="2156116782" sldId="259"/>
            <ac:grpSpMk id="25" creationId="{45253994-7351-BBCA-1ECE-BC2A2B08C4F8}"/>
          </ac:grpSpMkLst>
        </pc:grpChg>
        <pc:grpChg chg="add del mod">
          <ac:chgData name="Bazyli Leczkowski" userId="97d9bdc4f7a60239" providerId="LiveId" clId="{95AECD8F-22AB-411D-88A3-9FBE4204924E}" dt="2022-06-11T14:33:13.578" v="556" actId="165"/>
          <ac:grpSpMkLst>
            <pc:docMk/>
            <pc:sldMk cId="2156116782" sldId="259"/>
            <ac:grpSpMk id="26" creationId="{B8FCE5A3-4C8D-FEAF-7474-155A86D0C588}"/>
          </ac:grpSpMkLst>
        </pc:grpChg>
        <pc:picChg chg="add del mod">
          <ac:chgData name="Bazyli Leczkowski" userId="97d9bdc4f7a60239" providerId="LiveId" clId="{95AECD8F-22AB-411D-88A3-9FBE4204924E}" dt="2022-06-11T14:05:29.855" v="323" actId="478"/>
          <ac:picMkLst>
            <pc:docMk/>
            <pc:sldMk cId="2156116782" sldId="259"/>
            <ac:picMk id="5" creationId="{164713F2-3FA9-CC2A-4189-EB6B7402FE5E}"/>
          </ac:picMkLst>
        </pc:picChg>
        <pc:picChg chg="add mod topLvl modCrop">
          <ac:chgData name="Bazyli Leczkowski" userId="97d9bdc4f7a60239" providerId="LiveId" clId="{95AECD8F-22AB-411D-88A3-9FBE4204924E}" dt="2022-06-11T14:33:43.848" v="559" actId="1076"/>
          <ac:picMkLst>
            <pc:docMk/>
            <pc:sldMk cId="2156116782" sldId="259"/>
            <ac:picMk id="7" creationId="{FB47E838-1541-D330-9986-6CD8FFE63667}"/>
          </ac:picMkLst>
        </pc:picChg>
        <pc:picChg chg="add mod topLvl">
          <ac:chgData name="Bazyli Leczkowski" userId="97d9bdc4f7a60239" providerId="LiveId" clId="{95AECD8F-22AB-411D-88A3-9FBE4204924E}" dt="2022-06-11T14:33:47.280" v="560" actId="1076"/>
          <ac:picMkLst>
            <pc:docMk/>
            <pc:sldMk cId="2156116782" sldId="259"/>
            <ac:picMk id="1026" creationId="{41657D8E-C134-EA8B-4CB7-AFDC14897185}"/>
          </ac:picMkLst>
        </pc:picChg>
        <pc:picChg chg="add mod topLvl">
          <ac:chgData name="Bazyli Leczkowski" userId="97d9bdc4f7a60239" providerId="LiveId" clId="{95AECD8F-22AB-411D-88A3-9FBE4204924E}" dt="2022-06-11T14:33:51.418" v="561" actId="1076"/>
          <ac:picMkLst>
            <pc:docMk/>
            <pc:sldMk cId="2156116782" sldId="259"/>
            <ac:picMk id="1028" creationId="{03C37560-B523-F96A-744C-0BC0E2E981EA}"/>
          </ac:picMkLst>
        </pc:picChg>
        <pc:cxnChg chg="add del mod topLvl">
          <ac:chgData name="Bazyli Leczkowski" userId="97d9bdc4f7a60239" providerId="LiveId" clId="{95AECD8F-22AB-411D-88A3-9FBE4204924E}" dt="2022-06-11T14:24:54.478" v="463" actId="478"/>
          <ac:cxnSpMkLst>
            <pc:docMk/>
            <pc:sldMk cId="2156116782" sldId="259"/>
            <ac:cxnSpMk id="10" creationId="{01659E49-2970-8159-C829-5BEB7A0B5CA0}"/>
          </ac:cxnSpMkLst>
        </pc:cxnChg>
        <pc:cxnChg chg="add del mod topLvl">
          <ac:chgData name="Bazyli Leczkowski" userId="97d9bdc4f7a60239" providerId="LiveId" clId="{95AECD8F-22AB-411D-88A3-9FBE4204924E}" dt="2022-06-11T14:24:56.371" v="464" actId="478"/>
          <ac:cxnSpMkLst>
            <pc:docMk/>
            <pc:sldMk cId="2156116782" sldId="259"/>
            <ac:cxnSpMk id="13" creationId="{1917FECD-EFFC-FC85-4ED1-40E97C34609A}"/>
          </ac:cxnSpMkLst>
        </pc:cxnChg>
        <pc:cxnChg chg="add del mod">
          <ac:chgData name="Bazyli Leczkowski" userId="97d9bdc4f7a60239" providerId="LiveId" clId="{95AECD8F-22AB-411D-88A3-9FBE4204924E}" dt="2022-06-11T14:24:53.802" v="462" actId="478"/>
          <ac:cxnSpMkLst>
            <pc:docMk/>
            <pc:sldMk cId="2156116782" sldId="259"/>
            <ac:cxnSpMk id="16" creationId="{08157D5E-AD1F-7B84-679E-D46A3318B669}"/>
          </ac:cxnSpMkLst>
        </pc:cxnChg>
      </pc:sldChg>
      <pc:sldChg chg="addSp modSp mod ord">
        <pc:chgData name="Bazyli Leczkowski" userId="97d9bdc4f7a60239" providerId="LiveId" clId="{95AECD8F-22AB-411D-88A3-9FBE4204924E}" dt="2022-06-14T06:27:59.277" v="4693" actId="1076"/>
        <pc:sldMkLst>
          <pc:docMk/>
          <pc:sldMk cId="2296257500" sldId="260"/>
        </pc:sldMkLst>
        <pc:spChg chg="mod">
          <ac:chgData name="Bazyli Leczkowski" userId="97d9bdc4f7a60239" providerId="LiveId" clId="{95AECD8F-22AB-411D-88A3-9FBE4204924E}" dt="2022-06-13T17:35:34.325" v="4414" actId="20577"/>
          <ac:spMkLst>
            <pc:docMk/>
            <pc:sldMk cId="2296257500" sldId="260"/>
            <ac:spMk id="3" creationId="{9FA5BD56-836A-68A3-8A23-C71E451BA4CF}"/>
          </ac:spMkLst>
        </pc:spChg>
        <pc:spChg chg="mod">
          <ac:chgData name="Bazyli Leczkowski" userId="97d9bdc4f7a60239" providerId="LiveId" clId="{95AECD8F-22AB-411D-88A3-9FBE4204924E}" dt="2022-06-12T17:46:28.653" v="2419" actId="20577"/>
          <ac:spMkLst>
            <pc:docMk/>
            <pc:sldMk cId="2296257500" sldId="260"/>
            <ac:spMk id="4" creationId="{A1B48493-A8F4-8CE6-DC3F-9CD585341778}"/>
          </ac:spMkLst>
        </pc:spChg>
        <pc:picChg chg="add mod">
          <ac:chgData name="Bazyli Leczkowski" userId="97d9bdc4f7a60239" providerId="LiveId" clId="{95AECD8F-22AB-411D-88A3-9FBE4204924E}" dt="2022-06-12T17:51:27.409" v="2602" actId="1076"/>
          <ac:picMkLst>
            <pc:docMk/>
            <pc:sldMk cId="2296257500" sldId="260"/>
            <ac:picMk id="5" creationId="{5A533C84-69E4-CED2-E37A-34882300C467}"/>
          </ac:picMkLst>
        </pc:picChg>
        <pc:picChg chg="add mod">
          <ac:chgData name="Bazyli Leczkowski" userId="97d9bdc4f7a60239" providerId="LiveId" clId="{95AECD8F-22AB-411D-88A3-9FBE4204924E}" dt="2022-06-14T06:27:55.042" v="4692" actId="1076"/>
          <ac:picMkLst>
            <pc:docMk/>
            <pc:sldMk cId="2296257500" sldId="260"/>
            <ac:picMk id="6" creationId="{E9C386A9-1968-254E-7FA7-081578FD7D9B}"/>
          </ac:picMkLst>
        </pc:picChg>
        <pc:picChg chg="add mod">
          <ac:chgData name="Bazyli Leczkowski" userId="97d9bdc4f7a60239" providerId="LiveId" clId="{95AECD8F-22AB-411D-88A3-9FBE4204924E}" dt="2022-06-14T06:27:59.277" v="4693" actId="1076"/>
          <ac:picMkLst>
            <pc:docMk/>
            <pc:sldMk cId="2296257500" sldId="260"/>
            <ac:picMk id="7" creationId="{7139EF0D-40D7-83CE-8C2A-5137DFF506EE}"/>
          </ac:picMkLst>
        </pc:picChg>
        <pc:picChg chg="add mod">
          <ac:chgData name="Bazyli Leczkowski" userId="97d9bdc4f7a60239" providerId="LiveId" clId="{95AECD8F-22AB-411D-88A3-9FBE4204924E}" dt="2022-06-12T17:54:09.389" v="2634" actId="1076"/>
          <ac:picMkLst>
            <pc:docMk/>
            <pc:sldMk cId="2296257500" sldId="260"/>
            <ac:picMk id="8" creationId="{2C28FD4D-A65D-D5B7-D754-6788870AFC7E}"/>
          </ac:picMkLst>
        </pc:picChg>
        <pc:picChg chg="add mod">
          <ac:chgData name="Bazyli Leczkowski" userId="97d9bdc4f7a60239" providerId="LiveId" clId="{95AECD8F-22AB-411D-88A3-9FBE4204924E}" dt="2022-06-12T17:54:09.389" v="2634" actId="1076"/>
          <ac:picMkLst>
            <pc:docMk/>
            <pc:sldMk cId="2296257500" sldId="260"/>
            <ac:picMk id="9" creationId="{924DBBB5-6DB7-D23A-DA90-C04436A62660}"/>
          </ac:picMkLst>
        </pc:picChg>
        <pc:picChg chg="add mod">
          <ac:chgData name="Bazyli Leczkowski" userId="97d9bdc4f7a60239" providerId="LiveId" clId="{95AECD8F-22AB-411D-88A3-9FBE4204924E}" dt="2022-06-12T17:54:09.389" v="2634" actId="1076"/>
          <ac:picMkLst>
            <pc:docMk/>
            <pc:sldMk cId="2296257500" sldId="260"/>
            <ac:picMk id="10" creationId="{50370A30-207C-2B18-38D1-CECDF870EF0C}"/>
          </ac:picMkLst>
        </pc:picChg>
        <pc:cxnChg chg="add mod">
          <ac:chgData name="Bazyli Leczkowski" userId="97d9bdc4f7a60239" providerId="LiveId" clId="{95AECD8F-22AB-411D-88A3-9FBE4204924E}" dt="2022-06-12T17:51:25.140" v="2601" actId="1076"/>
          <ac:cxnSpMkLst>
            <pc:docMk/>
            <pc:sldMk cId="2296257500" sldId="260"/>
            <ac:cxnSpMk id="11" creationId="{08248C66-4A30-1505-000D-6798CC73CF23}"/>
          </ac:cxnSpMkLst>
        </pc:cxnChg>
      </pc:sldChg>
      <pc:sldChg chg="del ord">
        <pc:chgData name="Bazyli Leczkowski" userId="97d9bdc4f7a60239" providerId="LiveId" clId="{95AECD8F-22AB-411D-88A3-9FBE4204924E}" dt="2022-06-13T20:12:23.102" v="4485" actId="2696"/>
        <pc:sldMkLst>
          <pc:docMk/>
          <pc:sldMk cId="358043064" sldId="261"/>
        </pc:sldMkLst>
      </pc:sldChg>
      <pc:sldChg chg="addSp delSp modSp del mod">
        <pc:chgData name="Bazyli Leczkowski" userId="97d9bdc4f7a60239" providerId="LiveId" clId="{95AECD8F-22AB-411D-88A3-9FBE4204924E}" dt="2022-06-12T17:55:35.140" v="2667" actId="2696"/>
        <pc:sldMkLst>
          <pc:docMk/>
          <pc:sldMk cId="1028385560" sldId="265"/>
        </pc:sldMkLst>
        <pc:spChg chg="mod">
          <ac:chgData name="Bazyli Leczkowski" userId="97d9bdc4f7a60239" providerId="LiveId" clId="{95AECD8F-22AB-411D-88A3-9FBE4204924E}" dt="2022-06-08T08:03:13.939" v="249" actId="20577"/>
          <ac:spMkLst>
            <pc:docMk/>
            <pc:sldMk cId="1028385560" sldId="265"/>
            <ac:spMk id="3" creationId="{9FA5BD56-836A-68A3-8A23-C71E451BA4CF}"/>
          </ac:spMkLst>
        </pc:spChg>
        <pc:spChg chg="mod">
          <ac:chgData name="Bazyli Leczkowski" userId="97d9bdc4f7a60239" providerId="LiveId" clId="{95AECD8F-22AB-411D-88A3-9FBE4204924E}" dt="2022-06-12T17:55:25.519" v="2666" actId="20577"/>
          <ac:spMkLst>
            <pc:docMk/>
            <pc:sldMk cId="1028385560" sldId="265"/>
            <ac:spMk id="4" creationId="{A1B48493-A8F4-8CE6-DC3F-9CD585341778}"/>
          </ac:spMkLst>
        </pc:spChg>
        <pc:picChg chg="add del mod modCrop">
          <ac:chgData name="Bazyli Leczkowski" userId="97d9bdc4f7a60239" providerId="LiveId" clId="{95AECD8F-22AB-411D-88A3-9FBE4204924E}" dt="2022-06-12T17:55:13.414" v="2641" actId="478"/>
          <ac:picMkLst>
            <pc:docMk/>
            <pc:sldMk cId="1028385560" sldId="265"/>
            <ac:picMk id="5" creationId="{8B5C5BD0-3750-FADC-16B6-A466285481A4}"/>
          </ac:picMkLst>
        </pc:picChg>
      </pc:sldChg>
      <pc:sldChg chg="del ord">
        <pc:chgData name="Bazyli Leczkowski" userId="97d9bdc4f7a60239" providerId="LiveId" clId="{95AECD8F-22AB-411D-88A3-9FBE4204924E}" dt="2022-06-12T17:54:43.209" v="2637" actId="2696"/>
        <pc:sldMkLst>
          <pc:docMk/>
          <pc:sldMk cId="280897461" sldId="266"/>
        </pc:sldMkLst>
      </pc:sldChg>
      <pc:sldChg chg="addSp delSp modSp del mod modAnim modNotesTx">
        <pc:chgData name="Bazyli Leczkowski" userId="97d9bdc4f7a60239" providerId="LiveId" clId="{95AECD8F-22AB-411D-88A3-9FBE4204924E}" dt="2022-06-11T15:05:10.779" v="792" actId="2696"/>
        <pc:sldMkLst>
          <pc:docMk/>
          <pc:sldMk cId="1242262965" sldId="267"/>
        </pc:sldMkLst>
        <pc:spChg chg="del mod">
          <ac:chgData name="Bazyli Leczkowski" userId="97d9bdc4f7a60239" providerId="LiveId" clId="{95AECD8F-22AB-411D-88A3-9FBE4204924E}" dt="2022-06-11T14:41:49.503" v="566" actId="478"/>
          <ac:spMkLst>
            <pc:docMk/>
            <pc:sldMk cId="1242262965" sldId="267"/>
            <ac:spMk id="2" creationId="{8D5EA2BF-2A98-D20A-7B9E-5E5D48B64E25}"/>
          </ac:spMkLst>
        </pc:spChg>
        <pc:spChg chg="mod">
          <ac:chgData name="Bazyli Leczkowski" userId="97d9bdc4f7a60239" providerId="LiveId" clId="{95AECD8F-22AB-411D-88A3-9FBE4204924E}" dt="2022-06-11T15:03:25.898" v="752" actId="20577"/>
          <ac:spMkLst>
            <pc:docMk/>
            <pc:sldMk cId="1242262965" sldId="267"/>
            <ac:spMk id="4" creationId="{C0B9A808-B288-DB55-37D1-5CF4652CAFC2}"/>
          </ac:spMkLst>
        </pc:spChg>
        <pc:spChg chg="add del mod topLvl">
          <ac:chgData name="Bazyli Leczkowski" userId="97d9bdc4f7a60239" providerId="LiveId" clId="{95AECD8F-22AB-411D-88A3-9FBE4204924E}" dt="2022-06-11T15:03:46.734" v="759" actId="478"/>
          <ac:spMkLst>
            <pc:docMk/>
            <pc:sldMk cId="1242262965" sldId="267"/>
            <ac:spMk id="9" creationId="{09A3C9F4-95EF-BE9A-B4A0-B55EFC263706}"/>
          </ac:spMkLst>
        </pc:spChg>
        <pc:spChg chg="add del mod topLvl">
          <ac:chgData name="Bazyli Leczkowski" userId="97d9bdc4f7a60239" providerId="LiveId" clId="{95AECD8F-22AB-411D-88A3-9FBE4204924E}" dt="2022-06-11T15:03:53.243" v="761" actId="478"/>
          <ac:spMkLst>
            <pc:docMk/>
            <pc:sldMk cId="1242262965" sldId="267"/>
            <ac:spMk id="11" creationId="{AF2E909D-B7D9-39A1-AE2C-098D244A9063}"/>
          </ac:spMkLst>
        </pc:spChg>
        <pc:spChg chg="add del">
          <ac:chgData name="Bazyli Leczkowski" userId="97d9bdc4f7a60239" providerId="LiveId" clId="{95AECD8F-22AB-411D-88A3-9FBE4204924E}" dt="2022-06-11T14:47:45.236" v="619" actId="478"/>
          <ac:spMkLst>
            <pc:docMk/>
            <pc:sldMk cId="1242262965" sldId="267"/>
            <ac:spMk id="13" creationId="{F7A30770-DFA1-5F06-B871-B53F29A9F2A0}"/>
          </ac:spMkLst>
        </pc:spChg>
        <pc:spChg chg="del mod">
          <ac:chgData name="Bazyli Leczkowski" userId="97d9bdc4f7a60239" providerId="LiveId" clId="{95AECD8F-22AB-411D-88A3-9FBE4204924E}" dt="2022-06-11T15:03:34.010" v="754" actId="478"/>
          <ac:spMkLst>
            <pc:docMk/>
            <pc:sldMk cId="1242262965" sldId="267"/>
            <ac:spMk id="18" creationId="{97051285-86CC-43EF-D160-3EF2E68309F2}"/>
          </ac:spMkLst>
        </pc:spChg>
        <pc:spChg chg="add del mod">
          <ac:chgData name="Bazyli Leczkowski" userId="97d9bdc4f7a60239" providerId="LiveId" clId="{95AECD8F-22AB-411D-88A3-9FBE4204924E}" dt="2022-06-11T14:54:14.412" v="633" actId="478"/>
          <ac:spMkLst>
            <pc:docMk/>
            <pc:sldMk cId="1242262965" sldId="267"/>
            <ac:spMk id="19" creationId="{EC4FB0B3-726E-C9D1-2C1C-80061CAA4FD8}"/>
          </ac:spMkLst>
        </pc:spChg>
        <pc:spChg chg="add del">
          <ac:chgData name="Bazyli Leczkowski" userId="97d9bdc4f7a60239" providerId="LiveId" clId="{95AECD8F-22AB-411D-88A3-9FBE4204924E}" dt="2022-06-11T14:54:31.779" v="635" actId="478"/>
          <ac:spMkLst>
            <pc:docMk/>
            <pc:sldMk cId="1242262965" sldId="267"/>
            <ac:spMk id="20" creationId="{4FA3E646-FC93-12B6-01E6-8F75BD47B6C3}"/>
          </ac:spMkLst>
        </pc:spChg>
        <pc:spChg chg="add del mod">
          <ac:chgData name="Bazyli Leczkowski" userId="97d9bdc4f7a60239" providerId="LiveId" clId="{95AECD8F-22AB-411D-88A3-9FBE4204924E}" dt="2022-06-11T15:03:32.738" v="753" actId="478"/>
          <ac:spMkLst>
            <pc:docMk/>
            <pc:sldMk cId="1242262965" sldId="267"/>
            <ac:spMk id="24" creationId="{FDD87D74-79A5-949A-37B7-70B055B303F3}"/>
          </ac:spMkLst>
        </pc:spChg>
        <pc:spChg chg="add del mod">
          <ac:chgData name="Bazyli Leczkowski" userId="97d9bdc4f7a60239" providerId="LiveId" clId="{95AECD8F-22AB-411D-88A3-9FBE4204924E}" dt="2022-06-11T15:04:52.497" v="786"/>
          <ac:spMkLst>
            <pc:docMk/>
            <pc:sldMk cId="1242262965" sldId="267"/>
            <ac:spMk id="26" creationId="{E4D73F95-294D-7BFA-A117-667BA6AC0624}"/>
          </ac:spMkLst>
        </pc:spChg>
        <pc:grpChg chg="add del mod">
          <ac:chgData name="Bazyli Leczkowski" userId="97d9bdc4f7a60239" providerId="LiveId" clId="{95AECD8F-22AB-411D-88A3-9FBE4204924E}" dt="2022-06-11T15:03:44.706" v="758" actId="165"/>
          <ac:grpSpMkLst>
            <pc:docMk/>
            <pc:sldMk cId="1242262965" sldId="267"/>
            <ac:grpSpMk id="10" creationId="{215F6AA3-092A-E8E0-187B-69FBECA6CCFB}"/>
          </ac:grpSpMkLst>
        </pc:grpChg>
        <pc:grpChg chg="add del mod">
          <ac:chgData name="Bazyli Leczkowski" userId="97d9bdc4f7a60239" providerId="LiveId" clId="{95AECD8F-22AB-411D-88A3-9FBE4204924E}" dt="2022-06-11T15:03:51.341" v="760" actId="165"/>
          <ac:grpSpMkLst>
            <pc:docMk/>
            <pc:sldMk cId="1242262965" sldId="267"/>
            <ac:grpSpMk id="12" creationId="{5FEA2B51-FBD5-78D6-9C82-9A32C1989B14}"/>
          </ac:grpSpMkLst>
        </pc:grpChg>
        <pc:grpChg chg="add del mod">
          <ac:chgData name="Bazyli Leczkowski" userId="97d9bdc4f7a60239" providerId="LiveId" clId="{95AECD8F-22AB-411D-88A3-9FBE4204924E}" dt="2022-06-11T14:48:10.818" v="627" actId="478"/>
          <ac:grpSpMkLst>
            <pc:docMk/>
            <pc:sldMk cId="1242262965" sldId="267"/>
            <ac:grpSpMk id="16" creationId="{F6B103A6-805F-496E-D670-21CE0D383F44}"/>
          </ac:grpSpMkLst>
        </pc:grpChg>
        <pc:picChg chg="add mod topLvl">
          <ac:chgData name="Bazyli Leczkowski" userId="97d9bdc4f7a60239" providerId="LiveId" clId="{95AECD8F-22AB-411D-88A3-9FBE4204924E}" dt="2022-06-11T15:04:42.322" v="783" actId="1076"/>
          <ac:picMkLst>
            <pc:docMk/>
            <pc:sldMk cId="1242262965" sldId="267"/>
            <ac:picMk id="5" creationId="{41ED7A46-BF51-FB76-B5DF-BB5FD8DF0C46}"/>
          </ac:picMkLst>
        </pc:picChg>
        <pc:picChg chg="add mod topLvl">
          <ac:chgData name="Bazyli Leczkowski" userId="97d9bdc4f7a60239" providerId="LiveId" clId="{95AECD8F-22AB-411D-88A3-9FBE4204924E}" dt="2022-06-11T15:04:26.548" v="776" actId="1076"/>
          <ac:picMkLst>
            <pc:docMk/>
            <pc:sldMk cId="1242262965" sldId="267"/>
            <ac:picMk id="7" creationId="{A51B6E3A-90A0-4B85-9F49-A13FDA3003E4}"/>
          </ac:picMkLst>
        </pc:picChg>
        <pc:picChg chg="add del mod topLvl">
          <ac:chgData name="Bazyli Leczkowski" userId="97d9bdc4f7a60239" providerId="LiveId" clId="{95AECD8F-22AB-411D-88A3-9FBE4204924E}" dt="2022-06-11T15:04:44.501" v="784" actId="478"/>
          <ac:picMkLst>
            <pc:docMk/>
            <pc:sldMk cId="1242262965" sldId="267"/>
            <ac:picMk id="8" creationId="{781DC475-5E0F-7DE5-B765-94290C1183ED}"/>
          </ac:picMkLst>
        </pc:picChg>
        <pc:picChg chg="add del mod">
          <ac:chgData name="Bazyli Leczkowski" userId="97d9bdc4f7a60239" providerId="LiveId" clId="{95AECD8F-22AB-411D-88A3-9FBE4204924E}" dt="2022-06-11T14:54:10.616" v="630" actId="478"/>
          <ac:picMkLst>
            <pc:docMk/>
            <pc:sldMk cId="1242262965" sldId="267"/>
            <ac:picMk id="15" creationId="{5906B9D6-A5AD-35D9-50A3-F505D65478BE}"/>
          </ac:picMkLst>
        </pc:picChg>
        <pc:picChg chg="del mod">
          <ac:chgData name="Bazyli Leczkowski" userId="97d9bdc4f7a60239" providerId="LiveId" clId="{95AECD8F-22AB-411D-88A3-9FBE4204924E}" dt="2022-06-11T14:48:10.818" v="627" actId="478"/>
          <ac:picMkLst>
            <pc:docMk/>
            <pc:sldMk cId="1242262965" sldId="267"/>
            <ac:picMk id="17" creationId="{57D0CDAE-E342-7350-9C26-7F5B21DD0637}"/>
          </ac:picMkLst>
        </pc:picChg>
        <pc:picChg chg="add del mod">
          <ac:chgData name="Bazyli Leczkowski" userId="97d9bdc4f7a60239" providerId="LiveId" clId="{95AECD8F-22AB-411D-88A3-9FBE4204924E}" dt="2022-06-11T14:55:13.745" v="639" actId="478"/>
          <ac:picMkLst>
            <pc:docMk/>
            <pc:sldMk cId="1242262965" sldId="267"/>
            <ac:picMk id="22" creationId="{061EEA22-4BD6-95BB-F8EF-D191DF08A17C}"/>
          </ac:picMkLst>
        </pc:picChg>
        <pc:picChg chg="add del mod">
          <ac:chgData name="Bazyli Leczkowski" userId="97d9bdc4f7a60239" providerId="LiveId" clId="{95AECD8F-22AB-411D-88A3-9FBE4204924E}" dt="2022-06-11T15:03:36.347" v="755" actId="478"/>
          <ac:picMkLst>
            <pc:docMk/>
            <pc:sldMk cId="1242262965" sldId="267"/>
            <ac:picMk id="23" creationId="{5AACA33B-C65B-8439-E6C7-3AC7A8F24D74}"/>
          </ac:picMkLst>
        </pc:picChg>
        <pc:picChg chg="add mod">
          <ac:chgData name="Bazyli Leczkowski" userId="97d9bdc4f7a60239" providerId="LiveId" clId="{95AECD8F-22AB-411D-88A3-9FBE4204924E}" dt="2022-06-11T15:04:39.361" v="782" actId="1076"/>
          <ac:picMkLst>
            <pc:docMk/>
            <pc:sldMk cId="1242262965" sldId="267"/>
            <ac:picMk id="25" creationId="{F8B60D34-9BFF-CD4E-BAB9-96607021A835}"/>
          </ac:picMkLst>
        </pc:picChg>
      </pc:sldChg>
      <pc:sldChg chg="modSp mod">
        <pc:chgData name="Bazyli Leczkowski" userId="97d9bdc4f7a60239" providerId="LiveId" clId="{95AECD8F-22AB-411D-88A3-9FBE4204924E}" dt="2022-06-12T18:36:11.677" v="3383" actId="20577"/>
        <pc:sldMkLst>
          <pc:docMk/>
          <pc:sldMk cId="3178728236" sldId="268"/>
        </pc:sldMkLst>
        <pc:spChg chg="mod">
          <ac:chgData name="Bazyli Leczkowski" userId="97d9bdc4f7a60239" providerId="LiveId" clId="{95AECD8F-22AB-411D-88A3-9FBE4204924E}" dt="2022-06-12T18:36:11.677" v="3383" actId="20577"/>
          <ac:spMkLst>
            <pc:docMk/>
            <pc:sldMk cId="3178728236" sldId="268"/>
            <ac:spMk id="2" creationId="{DCA6C1AA-C93F-34CB-D2D3-D7FE296E6051}"/>
          </ac:spMkLst>
        </pc:spChg>
      </pc:sldChg>
      <pc:sldChg chg="addSp modSp mod ord">
        <pc:chgData name="Bazyli Leczkowski" userId="97d9bdc4f7a60239" providerId="LiveId" clId="{95AECD8F-22AB-411D-88A3-9FBE4204924E}" dt="2022-06-13T20:19:33.030" v="4636" actId="20577"/>
        <pc:sldMkLst>
          <pc:docMk/>
          <pc:sldMk cId="3802531772" sldId="269"/>
        </pc:sldMkLst>
        <pc:spChg chg="mod">
          <ac:chgData name="Bazyli Leczkowski" userId="97d9bdc4f7a60239" providerId="LiveId" clId="{95AECD8F-22AB-411D-88A3-9FBE4204924E}" dt="2022-06-13T20:19:33.030" v="4636" actId="20577"/>
          <ac:spMkLst>
            <pc:docMk/>
            <pc:sldMk cId="3802531772" sldId="269"/>
            <ac:spMk id="2" creationId="{6BBE5BF9-4B7C-EB4F-6A14-5B7B10A50C2E}"/>
          </ac:spMkLst>
        </pc:spChg>
        <pc:picChg chg="add mod">
          <ac:chgData name="Bazyli Leczkowski" userId="97d9bdc4f7a60239" providerId="LiveId" clId="{95AECD8F-22AB-411D-88A3-9FBE4204924E}" dt="2022-06-13T20:18:25.628" v="4503" actId="1076"/>
          <ac:picMkLst>
            <pc:docMk/>
            <pc:sldMk cId="3802531772" sldId="269"/>
            <ac:picMk id="1026" creationId="{01773186-4DBD-E33F-9EB6-0084DD297DDD}"/>
          </ac:picMkLst>
        </pc:picChg>
      </pc:sldChg>
      <pc:sldChg chg="addSp delSp modSp add mod modAnim modShow modNotesTx">
        <pc:chgData name="Bazyli Leczkowski" userId="97d9bdc4f7a60239" providerId="LiveId" clId="{95AECD8F-22AB-411D-88A3-9FBE4204924E}" dt="2022-06-13T20:22:13.604" v="4683" actId="729"/>
        <pc:sldMkLst>
          <pc:docMk/>
          <pc:sldMk cId="3912623227" sldId="270"/>
        </pc:sldMkLst>
        <pc:spChg chg="mod">
          <ac:chgData name="Bazyli Leczkowski" userId="97d9bdc4f7a60239" providerId="LiveId" clId="{95AECD8F-22AB-411D-88A3-9FBE4204924E}" dt="2022-06-11T16:35:35.860" v="1579" actId="20577"/>
          <ac:spMkLst>
            <pc:docMk/>
            <pc:sldMk cId="3912623227" sldId="270"/>
            <ac:spMk id="4" creationId="{C0B9A808-B288-DB55-37D1-5CF4652CAFC2}"/>
          </ac:spMkLst>
        </pc:spChg>
        <pc:spChg chg="del mod topLvl">
          <ac:chgData name="Bazyli Leczkowski" userId="97d9bdc4f7a60239" providerId="LiveId" clId="{95AECD8F-22AB-411D-88A3-9FBE4204924E}" dt="2022-06-11T16:35:11.635" v="1519" actId="478"/>
          <ac:spMkLst>
            <pc:docMk/>
            <pc:sldMk cId="3912623227" sldId="270"/>
            <ac:spMk id="11" creationId="{AF2E909D-B7D9-39A1-AE2C-098D244A9063}"/>
          </ac:spMkLst>
        </pc:spChg>
        <pc:spChg chg="mod topLvl">
          <ac:chgData name="Bazyli Leczkowski" userId="97d9bdc4f7a60239" providerId="LiveId" clId="{95AECD8F-22AB-411D-88A3-9FBE4204924E}" dt="2022-06-11T16:37:45.902" v="1621" actId="34135"/>
          <ac:spMkLst>
            <pc:docMk/>
            <pc:sldMk cId="3912623227" sldId="270"/>
            <ac:spMk id="15" creationId="{60331E93-43AA-9D2B-2E5B-3E9BA2DFFD4A}"/>
          </ac:spMkLst>
        </pc:spChg>
        <pc:spChg chg="add mod">
          <ac:chgData name="Bazyli Leczkowski" userId="97d9bdc4f7a60239" providerId="LiveId" clId="{95AECD8F-22AB-411D-88A3-9FBE4204924E}" dt="2022-06-11T16:37:45.902" v="1621" actId="34135"/>
          <ac:spMkLst>
            <pc:docMk/>
            <pc:sldMk cId="3912623227" sldId="270"/>
            <ac:spMk id="16" creationId="{47E5A99B-7AE5-F2CD-8308-CDDCF1B45F25}"/>
          </ac:spMkLst>
        </pc:spChg>
        <pc:spChg chg="del">
          <ac:chgData name="Bazyli Leczkowski" userId="97d9bdc4f7a60239" providerId="LiveId" clId="{95AECD8F-22AB-411D-88A3-9FBE4204924E}" dt="2022-06-11T16:29:57.875" v="1469" actId="478"/>
          <ac:spMkLst>
            <pc:docMk/>
            <pc:sldMk cId="3912623227" sldId="270"/>
            <ac:spMk id="18" creationId="{97051285-86CC-43EF-D160-3EF2E68309F2}"/>
          </ac:spMkLst>
        </pc:spChg>
        <pc:spChg chg="add mod">
          <ac:chgData name="Bazyli Leczkowski" userId="97d9bdc4f7a60239" providerId="LiveId" clId="{95AECD8F-22AB-411D-88A3-9FBE4204924E}" dt="2022-06-11T16:37:45.902" v="1621" actId="34135"/>
          <ac:spMkLst>
            <pc:docMk/>
            <pc:sldMk cId="3912623227" sldId="270"/>
            <ac:spMk id="19" creationId="{E5495EB7-FF69-98FD-FACB-1EEAA0CFE3F5}"/>
          </ac:spMkLst>
        </pc:spChg>
        <pc:spChg chg="add del mod ord">
          <ac:chgData name="Bazyli Leczkowski" userId="97d9bdc4f7a60239" providerId="LiveId" clId="{95AECD8F-22AB-411D-88A3-9FBE4204924E}" dt="2022-06-11T18:46:13.595" v="1763"/>
          <ac:spMkLst>
            <pc:docMk/>
            <pc:sldMk cId="3912623227" sldId="270"/>
            <ac:spMk id="21" creationId="{6787A840-ABC4-6DDA-319E-C441E9DD1E5C}"/>
          </ac:spMkLst>
        </pc:spChg>
        <pc:spChg chg="add del mod">
          <ac:chgData name="Bazyli Leczkowski" userId="97d9bdc4f7a60239" providerId="LiveId" clId="{95AECD8F-22AB-411D-88A3-9FBE4204924E}" dt="2022-06-11T18:46:13.595" v="1763"/>
          <ac:spMkLst>
            <pc:docMk/>
            <pc:sldMk cId="3912623227" sldId="270"/>
            <ac:spMk id="22" creationId="{61C2F605-CFC1-BAB1-4689-C8DBD5B9F244}"/>
          </ac:spMkLst>
        </pc:spChg>
        <pc:spChg chg="add del">
          <ac:chgData name="Bazyli Leczkowski" userId="97d9bdc4f7a60239" providerId="LiveId" clId="{95AECD8F-22AB-411D-88A3-9FBE4204924E}" dt="2022-06-11T16:29:56.384" v="1468" actId="478"/>
          <ac:spMkLst>
            <pc:docMk/>
            <pc:sldMk cId="3912623227" sldId="270"/>
            <ac:spMk id="24" creationId="{FDD87D74-79A5-949A-37B7-70B055B303F3}"/>
          </ac:spMkLst>
        </pc:spChg>
        <pc:spChg chg="add del mod ord">
          <ac:chgData name="Bazyli Leczkowski" userId="97d9bdc4f7a60239" providerId="LiveId" clId="{95AECD8F-22AB-411D-88A3-9FBE4204924E}" dt="2022-06-11T18:53:48.264" v="1829"/>
          <ac:spMkLst>
            <pc:docMk/>
            <pc:sldMk cId="3912623227" sldId="270"/>
            <ac:spMk id="26" creationId="{1A103A51-6C93-AF87-49FA-B6E87AAA2063}"/>
          </ac:spMkLst>
        </pc:spChg>
        <pc:spChg chg="mod">
          <ac:chgData name="Bazyli Leczkowski" userId="97d9bdc4f7a60239" providerId="LiveId" clId="{95AECD8F-22AB-411D-88A3-9FBE4204924E}" dt="2022-06-11T18:45:03.640" v="1727"/>
          <ac:spMkLst>
            <pc:docMk/>
            <pc:sldMk cId="3912623227" sldId="270"/>
            <ac:spMk id="27" creationId="{663560CF-807E-7DEF-7F34-E5329046DEBA}"/>
          </ac:spMkLst>
        </pc:spChg>
        <pc:spChg chg="mod">
          <ac:chgData name="Bazyli Leczkowski" userId="97d9bdc4f7a60239" providerId="LiveId" clId="{95AECD8F-22AB-411D-88A3-9FBE4204924E}" dt="2022-06-11T18:55:20.631" v="1844" actId="1076"/>
          <ac:spMkLst>
            <pc:docMk/>
            <pc:sldMk cId="3912623227" sldId="270"/>
            <ac:spMk id="28" creationId="{612F2A53-3877-A054-AFF8-C9FA04C78417}"/>
          </ac:spMkLst>
        </pc:spChg>
        <pc:spChg chg="add del mod">
          <ac:chgData name="Bazyli Leczkowski" userId="97d9bdc4f7a60239" providerId="LiveId" clId="{95AECD8F-22AB-411D-88A3-9FBE4204924E}" dt="2022-06-11T18:50:20.267" v="1786" actId="478"/>
          <ac:spMkLst>
            <pc:docMk/>
            <pc:sldMk cId="3912623227" sldId="270"/>
            <ac:spMk id="29" creationId="{F9FAF3B3-EE2B-4433-F6C0-790DEE2AF28E}"/>
          </ac:spMkLst>
        </pc:spChg>
        <pc:spChg chg="add del mod">
          <ac:chgData name="Bazyli Leczkowski" userId="97d9bdc4f7a60239" providerId="LiveId" clId="{95AECD8F-22AB-411D-88A3-9FBE4204924E}" dt="2022-06-11T18:49:14.122" v="1772"/>
          <ac:spMkLst>
            <pc:docMk/>
            <pc:sldMk cId="3912623227" sldId="270"/>
            <ac:spMk id="30" creationId="{79C12D2D-D44E-655B-DCC4-670D12206C54}"/>
          </ac:spMkLst>
        </pc:spChg>
        <pc:spChg chg="add del mod">
          <ac:chgData name="Bazyli Leczkowski" userId="97d9bdc4f7a60239" providerId="LiveId" clId="{95AECD8F-22AB-411D-88A3-9FBE4204924E}" dt="2022-06-11T18:49:14.122" v="1772"/>
          <ac:spMkLst>
            <pc:docMk/>
            <pc:sldMk cId="3912623227" sldId="270"/>
            <ac:spMk id="31" creationId="{94066D5B-1F5B-C5DC-DA3A-B399D8B892E6}"/>
          </ac:spMkLst>
        </pc:spChg>
        <pc:spChg chg="add mod">
          <ac:chgData name="Bazyli Leczkowski" userId="97d9bdc4f7a60239" providerId="LiveId" clId="{95AECD8F-22AB-411D-88A3-9FBE4204924E}" dt="2022-06-11T18:55:20.631" v="1844" actId="1076"/>
          <ac:spMkLst>
            <pc:docMk/>
            <pc:sldMk cId="3912623227" sldId="270"/>
            <ac:spMk id="32" creationId="{5B7F41AA-7928-14A8-E987-C16B7A04D4FB}"/>
          </ac:spMkLst>
        </pc:spChg>
        <pc:spChg chg="add mod">
          <ac:chgData name="Bazyli Leczkowski" userId="97d9bdc4f7a60239" providerId="LiveId" clId="{95AECD8F-22AB-411D-88A3-9FBE4204924E}" dt="2022-06-11T18:55:20.631" v="1844" actId="1076"/>
          <ac:spMkLst>
            <pc:docMk/>
            <pc:sldMk cId="3912623227" sldId="270"/>
            <ac:spMk id="33" creationId="{89C099DC-6A1D-494C-40E4-DF1E9DB635F2}"/>
          </ac:spMkLst>
        </pc:spChg>
        <pc:spChg chg="add del mod">
          <ac:chgData name="Bazyli Leczkowski" userId="97d9bdc4f7a60239" providerId="LiveId" clId="{95AECD8F-22AB-411D-88A3-9FBE4204924E}" dt="2022-06-11T18:53:48.264" v="1829"/>
          <ac:spMkLst>
            <pc:docMk/>
            <pc:sldMk cId="3912623227" sldId="270"/>
            <ac:spMk id="35" creationId="{55E43A3E-522C-75AD-EF39-18E77F939138}"/>
          </ac:spMkLst>
        </pc:spChg>
        <pc:spChg chg="mod ord">
          <ac:chgData name="Bazyli Leczkowski" userId="97d9bdc4f7a60239" providerId="LiveId" clId="{95AECD8F-22AB-411D-88A3-9FBE4204924E}" dt="2022-06-11T18:55:20.631" v="1844" actId="1076"/>
          <ac:spMkLst>
            <pc:docMk/>
            <pc:sldMk cId="3912623227" sldId="270"/>
            <ac:spMk id="38" creationId="{7AB2796A-E8C1-4FCC-73BA-78BA5F7BD0F4}"/>
          </ac:spMkLst>
        </pc:spChg>
        <pc:grpChg chg="add mod">
          <ac:chgData name="Bazyli Leczkowski" userId="97d9bdc4f7a60239" providerId="LiveId" clId="{95AECD8F-22AB-411D-88A3-9FBE4204924E}" dt="2022-06-11T16:37:45.902" v="1621" actId="34135"/>
          <ac:grpSpMkLst>
            <pc:docMk/>
            <pc:sldMk cId="3912623227" sldId="270"/>
            <ac:grpSpMk id="2" creationId="{D0585195-A35D-3B55-44FD-090D52E5C7AF}"/>
          </ac:grpSpMkLst>
        </pc:grpChg>
        <pc:grpChg chg="add mod">
          <ac:chgData name="Bazyli Leczkowski" userId="97d9bdc4f7a60239" providerId="LiveId" clId="{95AECD8F-22AB-411D-88A3-9FBE4204924E}" dt="2022-06-11T16:38:26.404" v="1625" actId="1076"/>
          <ac:grpSpMkLst>
            <pc:docMk/>
            <pc:sldMk cId="3912623227" sldId="270"/>
            <ac:grpSpMk id="3" creationId="{7664EC3C-6678-1C11-9DD7-75D8CF906800}"/>
          </ac:grpSpMkLst>
        </pc:grpChg>
        <pc:grpChg chg="del">
          <ac:chgData name="Bazyli Leczkowski" userId="97d9bdc4f7a60239" providerId="LiveId" clId="{95AECD8F-22AB-411D-88A3-9FBE4204924E}" dt="2022-06-11T16:29:48.333" v="1465" actId="478"/>
          <ac:grpSpMkLst>
            <pc:docMk/>
            <pc:sldMk cId="3912623227" sldId="270"/>
            <ac:grpSpMk id="10" creationId="{215F6AA3-092A-E8E0-187B-69FBECA6CCFB}"/>
          </ac:grpSpMkLst>
        </pc:grpChg>
        <pc:grpChg chg="del mod">
          <ac:chgData name="Bazyli Leczkowski" userId="97d9bdc4f7a60239" providerId="LiveId" clId="{95AECD8F-22AB-411D-88A3-9FBE4204924E}" dt="2022-06-11T16:35:11.635" v="1519" actId="478"/>
          <ac:grpSpMkLst>
            <pc:docMk/>
            <pc:sldMk cId="3912623227" sldId="270"/>
            <ac:grpSpMk id="12" creationId="{5FEA2B51-FBD5-78D6-9C82-9A32C1989B14}"/>
          </ac:grpSpMkLst>
        </pc:grpChg>
        <pc:grpChg chg="add del mod">
          <ac:chgData name="Bazyli Leczkowski" userId="97d9bdc4f7a60239" providerId="LiveId" clId="{95AECD8F-22AB-411D-88A3-9FBE4204924E}" dt="2022-06-11T16:30:32.821" v="1477" actId="478"/>
          <ac:grpSpMkLst>
            <pc:docMk/>
            <pc:sldMk cId="3912623227" sldId="270"/>
            <ac:grpSpMk id="13" creationId="{7596111B-3422-748B-7B21-7091A3A3CB8A}"/>
          </ac:grpSpMkLst>
        </pc:grpChg>
        <pc:grpChg chg="add mod">
          <ac:chgData name="Bazyli Leczkowski" userId="97d9bdc4f7a60239" providerId="LiveId" clId="{95AECD8F-22AB-411D-88A3-9FBE4204924E}" dt="2022-06-11T18:55:20.631" v="1844" actId="1076"/>
          <ac:grpSpMkLst>
            <pc:docMk/>
            <pc:sldMk cId="3912623227" sldId="270"/>
            <ac:grpSpMk id="25" creationId="{E5BA7493-C23C-0AC1-6D4B-E83760F05F62}"/>
          </ac:grpSpMkLst>
        </pc:grpChg>
        <pc:picChg chg="mod topLvl">
          <ac:chgData name="Bazyli Leczkowski" userId="97d9bdc4f7a60239" providerId="LiveId" clId="{95AECD8F-22AB-411D-88A3-9FBE4204924E}" dt="2022-06-11T18:55:20.631" v="1844" actId="1076"/>
          <ac:picMkLst>
            <pc:docMk/>
            <pc:sldMk cId="3912623227" sldId="270"/>
            <ac:picMk id="8" creationId="{781DC475-5E0F-7DE5-B765-94290C1183ED}"/>
          </ac:picMkLst>
        </pc:picChg>
        <pc:picChg chg="del mod topLvl">
          <ac:chgData name="Bazyli Leczkowski" userId="97d9bdc4f7a60239" providerId="LiveId" clId="{95AECD8F-22AB-411D-88A3-9FBE4204924E}" dt="2022-06-11T16:30:32.821" v="1477" actId="478"/>
          <ac:picMkLst>
            <pc:docMk/>
            <pc:sldMk cId="3912623227" sldId="270"/>
            <ac:picMk id="14" creationId="{B0207588-8BBF-3521-5916-7028D28941EF}"/>
          </ac:picMkLst>
        </pc:picChg>
        <pc:picChg chg="add mod">
          <ac:chgData name="Bazyli Leczkowski" userId="97d9bdc4f7a60239" providerId="LiveId" clId="{95AECD8F-22AB-411D-88A3-9FBE4204924E}" dt="2022-06-11T16:37:45.902" v="1621" actId="34135"/>
          <ac:picMkLst>
            <pc:docMk/>
            <pc:sldMk cId="3912623227" sldId="270"/>
            <ac:picMk id="17" creationId="{81624EB6-97B7-C53D-29A3-C3AB35E163A7}"/>
          </ac:picMkLst>
        </pc:picChg>
        <pc:picChg chg="add del mod">
          <ac:chgData name="Bazyli Leczkowski" userId="97d9bdc4f7a60239" providerId="LiveId" clId="{95AECD8F-22AB-411D-88A3-9FBE4204924E}" dt="2022-06-11T18:46:36.915" v="1769" actId="478"/>
          <ac:picMkLst>
            <pc:docMk/>
            <pc:sldMk cId="3912623227" sldId="270"/>
            <ac:picMk id="20" creationId="{ED3FABEC-57E9-CA60-6D40-FD23C7DBC773}"/>
          </ac:picMkLst>
        </pc:picChg>
        <pc:picChg chg="del">
          <ac:chgData name="Bazyli Leczkowski" userId="97d9bdc4f7a60239" providerId="LiveId" clId="{95AECD8F-22AB-411D-88A3-9FBE4204924E}" dt="2022-06-11T16:29:58.988" v="1470" actId="478"/>
          <ac:picMkLst>
            <pc:docMk/>
            <pc:sldMk cId="3912623227" sldId="270"/>
            <ac:picMk id="23" creationId="{5AACA33B-C65B-8439-E6C7-3AC7A8F24D74}"/>
          </ac:picMkLst>
        </pc:picChg>
        <pc:picChg chg="add mod">
          <ac:chgData name="Bazyli Leczkowski" userId="97d9bdc4f7a60239" providerId="LiveId" clId="{95AECD8F-22AB-411D-88A3-9FBE4204924E}" dt="2022-06-11T18:55:20.631" v="1844" actId="1076"/>
          <ac:picMkLst>
            <pc:docMk/>
            <pc:sldMk cId="3912623227" sldId="270"/>
            <ac:picMk id="34" creationId="{2AE64EE9-3093-2E3F-B10C-53398372685F}"/>
          </ac:picMkLst>
        </pc:picChg>
        <pc:picChg chg="add mod">
          <ac:chgData name="Bazyli Leczkowski" userId="97d9bdc4f7a60239" providerId="LiveId" clId="{95AECD8F-22AB-411D-88A3-9FBE4204924E}" dt="2022-06-11T18:55:20.631" v="1844" actId="1076"/>
          <ac:picMkLst>
            <pc:docMk/>
            <pc:sldMk cId="3912623227" sldId="270"/>
            <ac:picMk id="3074" creationId="{D79E3C64-D8C6-9991-B03D-21BD768D1052}"/>
          </ac:picMkLst>
        </pc:picChg>
        <pc:picChg chg="add del mod">
          <ac:chgData name="Bazyli Leczkowski" userId="97d9bdc4f7a60239" providerId="LiveId" clId="{95AECD8F-22AB-411D-88A3-9FBE4204924E}" dt="2022-06-11T18:59:46.410" v="2024" actId="478"/>
          <ac:picMkLst>
            <pc:docMk/>
            <pc:sldMk cId="3912623227" sldId="270"/>
            <ac:picMk id="3076" creationId="{F96635C9-4C0B-A800-71C8-2199ACDE20B3}"/>
          </ac:picMkLst>
        </pc:picChg>
      </pc:sldChg>
      <pc:sldChg chg="addSp delSp modSp add mod ord delAnim modAnim modNotesTx">
        <pc:chgData name="Bazyli Leczkowski" userId="97d9bdc4f7a60239" providerId="LiveId" clId="{95AECD8F-22AB-411D-88A3-9FBE4204924E}" dt="2022-06-11T16:21:39.442" v="1208" actId="20577"/>
        <pc:sldMkLst>
          <pc:docMk/>
          <pc:sldMk cId="2701204309" sldId="271"/>
        </pc:sldMkLst>
        <pc:spChg chg="del">
          <ac:chgData name="Bazyli Leczkowski" userId="97d9bdc4f7a60239" providerId="LiveId" clId="{95AECD8F-22AB-411D-88A3-9FBE4204924E}" dt="2022-06-11T16:15:16.653" v="901" actId="478"/>
          <ac:spMkLst>
            <pc:docMk/>
            <pc:sldMk cId="2701204309" sldId="271"/>
            <ac:spMk id="2" creationId="{EE9709B4-C213-EFAC-6F2F-D228057B73F8}"/>
          </ac:spMkLst>
        </pc:spChg>
        <pc:spChg chg="mod">
          <ac:chgData name="Bazyli Leczkowski" userId="97d9bdc4f7a60239" providerId="LiveId" clId="{95AECD8F-22AB-411D-88A3-9FBE4204924E}" dt="2022-06-11T16:15:13.250" v="900" actId="20577"/>
          <ac:spMkLst>
            <pc:docMk/>
            <pc:sldMk cId="2701204309" sldId="271"/>
            <ac:spMk id="4" creationId="{A1B48493-A8F4-8CE6-DC3F-9CD585341778}"/>
          </ac:spMkLst>
        </pc:spChg>
        <pc:spChg chg="del">
          <ac:chgData name="Bazyli Leczkowski" userId="97d9bdc4f7a60239" providerId="LiveId" clId="{95AECD8F-22AB-411D-88A3-9FBE4204924E}" dt="2022-06-11T16:15:21.200" v="902" actId="478"/>
          <ac:spMkLst>
            <pc:docMk/>
            <pc:sldMk cId="2701204309" sldId="271"/>
            <ac:spMk id="5" creationId="{54940A3A-C166-F7EF-8E24-2B13A096A7AE}"/>
          </ac:spMkLst>
        </pc:spChg>
        <pc:spChg chg="del">
          <ac:chgData name="Bazyli Leczkowski" userId="97d9bdc4f7a60239" providerId="LiveId" clId="{95AECD8F-22AB-411D-88A3-9FBE4204924E}" dt="2022-06-11T16:15:21.200" v="902" actId="478"/>
          <ac:spMkLst>
            <pc:docMk/>
            <pc:sldMk cId="2701204309" sldId="271"/>
            <ac:spMk id="6" creationId="{109B50E5-16A1-003B-C467-FBBC1E40DE35}"/>
          </ac:spMkLst>
        </pc:spChg>
        <pc:spChg chg="del">
          <ac:chgData name="Bazyli Leczkowski" userId="97d9bdc4f7a60239" providerId="LiveId" clId="{95AECD8F-22AB-411D-88A3-9FBE4204924E}" dt="2022-06-11T16:15:21.200" v="902" actId="478"/>
          <ac:spMkLst>
            <pc:docMk/>
            <pc:sldMk cId="2701204309" sldId="271"/>
            <ac:spMk id="7" creationId="{D9C0C62C-6A4D-C069-0F6E-0DB93B9B11CC}"/>
          </ac:spMkLst>
        </pc:spChg>
        <pc:spChg chg="del">
          <ac:chgData name="Bazyli Leczkowski" userId="97d9bdc4f7a60239" providerId="LiveId" clId="{95AECD8F-22AB-411D-88A3-9FBE4204924E}" dt="2022-06-11T16:15:21.200" v="902" actId="478"/>
          <ac:spMkLst>
            <pc:docMk/>
            <pc:sldMk cId="2701204309" sldId="271"/>
            <ac:spMk id="8" creationId="{A27FBA2B-C97C-53E9-828F-7347263CD8B9}"/>
          </ac:spMkLst>
        </pc:spChg>
        <pc:spChg chg="add mod">
          <ac:chgData name="Bazyli Leczkowski" userId="97d9bdc4f7a60239" providerId="LiveId" clId="{95AECD8F-22AB-411D-88A3-9FBE4204924E}" dt="2022-06-11T16:20:14.838" v="940" actId="1582"/>
          <ac:spMkLst>
            <pc:docMk/>
            <pc:sldMk cId="2701204309" sldId="271"/>
            <ac:spMk id="19" creationId="{B5351902-64E3-1971-C8B5-3B0398D779C1}"/>
          </ac:spMkLst>
        </pc:spChg>
        <pc:spChg chg="del mod">
          <ac:chgData name="Bazyli Leczkowski" userId="97d9bdc4f7a60239" providerId="LiveId" clId="{95AECD8F-22AB-411D-88A3-9FBE4204924E}" dt="2022-06-11T16:18:16.996" v="919" actId="478"/>
          <ac:spMkLst>
            <pc:docMk/>
            <pc:sldMk cId="2701204309" sldId="271"/>
            <ac:spMk id="49" creationId="{88F94BE5-1949-C559-5B05-2BFD1DF71FFF}"/>
          </ac:spMkLst>
        </pc:spChg>
        <pc:spChg chg="mod">
          <ac:chgData name="Bazyli Leczkowski" userId="97d9bdc4f7a60239" providerId="LiveId" clId="{95AECD8F-22AB-411D-88A3-9FBE4204924E}" dt="2022-06-11T16:19:10.745" v="931" actId="1076"/>
          <ac:spMkLst>
            <pc:docMk/>
            <pc:sldMk cId="2701204309" sldId="271"/>
            <ac:spMk id="50" creationId="{72BD64EF-DBF6-53FC-9CF4-BD6A3435C466}"/>
          </ac:spMkLst>
        </pc:spChg>
        <pc:spChg chg="add mod">
          <ac:chgData name="Bazyli Leczkowski" userId="97d9bdc4f7a60239" providerId="LiveId" clId="{95AECD8F-22AB-411D-88A3-9FBE4204924E}" dt="2022-06-11T16:19:01.420" v="929" actId="164"/>
          <ac:spMkLst>
            <pc:docMk/>
            <pc:sldMk cId="2701204309" sldId="271"/>
            <ac:spMk id="52" creationId="{30756887-69E1-CE2E-34B8-B5D974A572B9}"/>
          </ac:spMkLst>
        </pc:spChg>
        <pc:spChg chg="add mod">
          <ac:chgData name="Bazyli Leczkowski" userId="97d9bdc4f7a60239" providerId="LiveId" clId="{95AECD8F-22AB-411D-88A3-9FBE4204924E}" dt="2022-06-11T16:20:24.208" v="942" actId="1076"/>
          <ac:spMkLst>
            <pc:docMk/>
            <pc:sldMk cId="2701204309" sldId="271"/>
            <ac:spMk id="53" creationId="{6DA5498B-29F7-190C-03D4-CBF41AC91A72}"/>
          </ac:spMkLst>
        </pc:spChg>
        <pc:grpChg chg="del">
          <ac:chgData name="Bazyli Leczkowski" userId="97d9bdc4f7a60239" providerId="LiveId" clId="{95AECD8F-22AB-411D-88A3-9FBE4204924E}" dt="2022-06-11T16:15:21.200" v="902" actId="478"/>
          <ac:grpSpMkLst>
            <pc:docMk/>
            <pc:sldMk cId="2701204309" sldId="271"/>
            <ac:grpSpMk id="15" creationId="{851B314E-D983-ADB0-ED3D-4DA4E434DEC4}"/>
          </ac:grpSpMkLst>
        </pc:grpChg>
        <pc:grpChg chg="add mod">
          <ac:chgData name="Bazyli Leczkowski" userId="97d9bdc4f7a60239" providerId="LiveId" clId="{95AECD8F-22AB-411D-88A3-9FBE4204924E}" dt="2022-06-11T16:19:06.371" v="930" actId="1076"/>
          <ac:grpSpMkLst>
            <pc:docMk/>
            <pc:sldMk cId="2701204309" sldId="271"/>
            <ac:grpSpMk id="18" creationId="{904306EF-21F4-7794-D797-C1B295C3D501}"/>
          </ac:grpSpMkLst>
        </pc:grpChg>
        <pc:grpChg chg="del">
          <ac:chgData name="Bazyli Leczkowski" userId="97d9bdc4f7a60239" providerId="LiveId" clId="{95AECD8F-22AB-411D-88A3-9FBE4204924E}" dt="2022-06-11T16:15:21.200" v="902" actId="478"/>
          <ac:grpSpMkLst>
            <pc:docMk/>
            <pc:sldMk cId="2701204309" sldId="271"/>
            <ac:grpSpMk id="36" creationId="{F6C98022-1394-91D9-87D5-4E8B6D7496CC}"/>
          </ac:grpSpMkLst>
        </pc:grpChg>
        <pc:grpChg chg="del">
          <ac:chgData name="Bazyli Leczkowski" userId="97d9bdc4f7a60239" providerId="LiveId" clId="{95AECD8F-22AB-411D-88A3-9FBE4204924E}" dt="2022-06-11T16:15:21.200" v="902" actId="478"/>
          <ac:grpSpMkLst>
            <pc:docMk/>
            <pc:sldMk cId="2701204309" sldId="271"/>
            <ac:grpSpMk id="41" creationId="{FB2EC58C-F896-4487-18B9-B16465BC8D6F}"/>
          </ac:grpSpMkLst>
        </pc:grpChg>
        <pc:grpChg chg="add mod">
          <ac:chgData name="Bazyli Leczkowski" userId="97d9bdc4f7a60239" providerId="LiveId" clId="{95AECD8F-22AB-411D-88A3-9FBE4204924E}" dt="2022-06-11T16:19:10.745" v="931" actId="1076"/>
          <ac:grpSpMkLst>
            <pc:docMk/>
            <pc:sldMk cId="2701204309" sldId="271"/>
            <ac:grpSpMk id="46" creationId="{150ECD18-E20B-B16F-69A8-6CCEB7A33F6F}"/>
          </ac:grpSpMkLst>
        </pc:grpChg>
        <pc:grpChg chg="del">
          <ac:chgData name="Bazyli Leczkowski" userId="97d9bdc4f7a60239" providerId="LiveId" clId="{95AECD8F-22AB-411D-88A3-9FBE4204924E}" dt="2022-06-11T16:15:21.200" v="902" actId="478"/>
          <ac:grpSpMkLst>
            <pc:docMk/>
            <pc:sldMk cId="2701204309" sldId="271"/>
            <ac:grpSpMk id="1027" creationId="{9EBB9D61-6B41-BE13-ED71-73916A767031}"/>
          </ac:grpSpMkLst>
        </pc:grpChg>
        <pc:grpChg chg="del">
          <ac:chgData name="Bazyli Leczkowski" userId="97d9bdc4f7a60239" providerId="LiveId" clId="{95AECD8F-22AB-411D-88A3-9FBE4204924E}" dt="2022-06-11T16:15:21.200" v="902" actId="478"/>
          <ac:grpSpMkLst>
            <pc:docMk/>
            <pc:sldMk cId="2701204309" sldId="271"/>
            <ac:grpSpMk id="1029" creationId="{1BFD5C39-DC53-A1F1-94D4-2CB9D4F477A1}"/>
          </ac:grpSpMkLst>
        </pc:grpChg>
        <pc:grpChg chg="del">
          <ac:chgData name="Bazyli Leczkowski" userId="97d9bdc4f7a60239" providerId="LiveId" clId="{95AECD8F-22AB-411D-88A3-9FBE4204924E}" dt="2022-06-11T16:15:21.200" v="902" actId="478"/>
          <ac:grpSpMkLst>
            <pc:docMk/>
            <pc:sldMk cId="2701204309" sldId="271"/>
            <ac:grpSpMk id="1030" creationId="{2E340EDA-A4D4-153C-FAF1-0C24BAF2877B}"/>
          </ac:grpSpMkLst>
        </pc:grpChg>
        <pc:picChg chg="add mod">
          <ac:chgData name="Bazyli Leczkowski" userId="97d9bdc4f7a60239" providerId="LiveId" clId="{95AECD8F-22AB-411D-88A3-9FBE4204924E}" dt="2022-06-11T16:17:50.604" v="915" actId="1076"/>
          <ac:picMkLst>
            <pc:docMk/>
            <pc:sldMk cId="2701204309" sldId="271"/>
            <ac:picMk id="9" creationId="{E84BADB8-6343-7F5C-0A07-82DE241807D4}"/>
          </ac:picMkLst>
        </pc:picChg>
        <pc:picChg chg="add mod">
          <ac:chgData name="Bazyli Leczkowski" userId="97d9bdc4f7a60239" providerId="LiveId" clId="{95AECD8F-22AB-411D-88A3-9FBE4204924E}" dt="2022-06-11T16:17:45.156" v="913" actId="688"/>
          <ac:picMkLst>
            <pc:docMk/>
            <pc:sldMk cId="2701204309" sldId="271"/>
            <ac:picMk id="11" creationId="{87F3C644-61DC-A7EF-0F7F-29F3930C8D21}"/>
          </ac:picMkLst>
        </pc:picChg>
        <pc:picChg chg="add mod">
          <ac:chgData name="Bazyli Leczkowski" userId="97d9bdc4f7a60239" providerId="LiveId" clId="{95AECD8F-22AB-411D-88A3-9FBE4204924E}" dt="2022-06-11T16:17:39.903" v="910" actId="1076"/>
          <ac:picMkLst>
            <pc:docMk/>
            <pc:sldMk cId="2701204309" sldId="271"/>
            <ac:picMk id="16" creationId="{61FD65F0-F370-89BA-77E2-2859D365E8B3}"/>
          </ac:picMkLst>
        </pc:picChg>
        <pc:picChg chg="add mod">
          <ac:chgData name="Bazyli Leczkowski" userId="97d9bdc4f7a60239" providerId="LiveId" clId="{95AECD8F-22AB-411D-88A3-9FBE4204924E}" dt="2022-06-11T15:05:07.575" v="791" actId="1076"/>
          <ac:picMkLst>
            <pc:docMk/>
            <pc:sldMk cId="2701204309" sldId="271"/>
            <ac:picMk id="30" creationId="{1EF69474-A3AC-2098-6A49-E4072A410622}"/>
          </ac:picMkLst>
        </pc:picChg>
        <pc:picChg chg="add mod">
          <ac:chgData name="Bazyli Leczkowski" userId="97d9bdc4f7a60239" providerId="LiveId" clId="{95AECD8F-22AB-411D-88A3-9FBE4204924E}" dt="2022-06-11T16:17:48.732" v="914" actId="1076"/>
          <ac:picMkLst>
            <pc:docMk/>
            <pc:sldMk cId="2701204309" sldId="271"/>
            <ac:picMk id="31" creationId="{24D2A46C-521F-0EAA-4222-CEF4D4538DAD}"/>
          </ac:picMkLst>
        </pc:picChg>
        <pc:picChg chg="del">
          <ac:chgData name="Bazyli Leczkowski" userId="97d9bdc4f7a60239" providerId="LiveId" clId="{95AECD8F-22AB-411D-88A3-9FBE4204924E}" dt="2022-06-11T16:15:23.586" v="903" actId="478"/>
          <ac:picMkLst>
            <pc:docMk/>
            <pc:sldMk cId="2701204309" sldId="271"/>
            <ac:picMk id="39" creationId="{66461537-EC92-D2F6-9790-AFD992B0EB62}"/>
          </ac:picMkLst>
        </pc:picChg>
        <pc:picChg chg="del">
          <ac:chgData name="Bazyli Leczkowski" userId="97d9bdc4f7a60239" providerId="LiveId" clId="{95AECD8F-22AB-411D-88A3-9FBE4204924E}" dt="2022-06-11T16:15:21.200" v="902" actId="478"/>
          <ac:picMkLst>
            <pc:docMk/>
            <pc:sldMk cId="2701204309" sldId="271"/>
            <ac:picMk id="40" creationId="{CA15CEDB-1ED9-F624-BD04-FB7A513D917B}"/>
          </ac:picMkLst>
        </pc:picChg>
        <pc:picChg chg="add del mod">
          <ac:chgData name="Bazyli Leczkowski" userId="97d9bdc4f7a60239" providerId="LiveId" clId="{95AECD8F-22AB-411D-88A3-9FBE4204924E}" dt="2022-06-11T16:18:03.673" v="917"/>
          <ac:picMkLst>
            <pc:docMk/>
            <pc:sldMk cId="2701204309" sldId="271"/>
            <ac:picMk id="45" creationId="{3354066D-7F8A-A5A7-5560-60A419FA6798}"/>
          </ac:picMkLst>
        </pc:picChg>
        <pc:picChg chg="mod">
          <ac:chgData name="Bazyli Leczkowski" userId="97d9bdc4f7a60239" providerId="LiveId" clId="{95AECD8F-22AB-411D-88A3-9FBE4204924E}" dt="2022-06-11T16:19:10.745" v="931" actId="1076"/>
          <ac:picMkLst>
            <pc:docMk/>
            <pc:sldMk cId="2701204309" sldId="271"/>
            <ac:picMk id="47" creationId="{D4C322F3-6810-33DF-F168-876F6AFEBCFD}"/>
          </ac:picMkLst>
        </pc:picChg>
        <pc:picChg chg="add mod">
          <ac:chgData name="Bazyli Leczkowski" userId="97d9bdc4f7a60239" providerId="LiveId" clId="{95AECD8F-22AB-411D-88A3-9FBE4204924E}" dt="2022-06-11T16:19:01.420" v="929" actId="164"/>
          <ac:picMkLst>
            <pc:docMk/>
            <pc:sldMk cId="2701204309" sldId="271"/>
            <ac:picMk id="51" creationId="{CF17ED27-705A-5757-CA20-692FD7D91555}"/>
          </ac:picMkLst>
        </pc:picChg>
        <pc:picChg chg="del">
          <ac:chgData name="Bazyli Leczkowski" userId="97d9bdc4f7a60239" providerId="LiveId" clId="{95AECD8F-22AB-411D-88A3-9FBE4204924E}" dt="2022-06-11T16:15:21.200" v="902" actId="478"/>
          <ac:picMkLst>
            <pc:docMk/>
            <pc:sldMk cId="2701204309" sldId="271"/>
            <ac:picMk id="1026" creationId="{E1F09449-967B-A039-F014-7198843358B1}"/>
          </ac:picMkLst>
        </pc:picChg>
      </pc:sldChg>
      <pc:sldChg chg="addSp delSp modSp add mod modAnim modNotesTx">
        <pc:chgData name="Bazyli Leczkowski" userId="97d9bdc4f7a60239" providerId="LiveId" clId="{95AECD8F-22AB-411D-88A3-9FBE4204924E}" dt="2022-06-11T18:57:25.690" v="1907"/>
        <pc:sldMkLst>
          <pc:docMk/>
          <pc:sldMk cId="2555662471" sldId="272"/>
        </pc:sldMkLst>
        <pc:spChg chg="mod">
          <ac:chgData name="Bazyli Leczkowski" userId="97d9bdc4f7a60239" providerId="LiveId" clId="{95AECD8F-22AB-411D-88A3-9FBE4204924E}" dt="2022-06-11T16:27:36.221" v="1324" actId="1076"/>
          <ac:spMkLst>
            <pc:docMk/>
            <pc:sldMk cId="2555662471" sldId="272"/>
            <ac:spMk id="2" creationId="{EE9709B4-C213-EFAC-6F2F-D228057B73F8}"/>
          </ac:spMkLst>
        </pc:spChg>
        <pc:picChg chg="add del mod">
          <ac:chgData name="Bazyli Leczkowski" userId="97d9bdc4f7a60239" providerId="LiveId" clId="{95AECD8F-22AB-411D-88A3-9FBE4204924E}" dt="2022-06-11T16:26:12.125" v="1284"/>
          <ac:picMkLst>
            <pc:docMk/>
            <pc:sldMk cId="2555662471" sldId="272"/>
            <ac:picMk id="9" creationId="{5D3DCC4C-0E49-A282-FC1F-70CA716B0A13}"/>
          </ac:picMkLst>
        </pc:picChg>
        <pc:picChg chg="add del mod">
          <ac:chgData name="Bazyli Leczkowski" userId="97d9bdc4f7a60239" providerId="LiveId" clId="{95AECD8F-22AB-411D-88A3-9FBE4204924E}" dt="2022-06-11T16:26:12.125" v="1284"/>
          <ac:picMkLst>
            <pc:docMk/>
            <pc:sldMk cId="2555662471" sldId="272"/>
            <ac:picMk id="11" creationId="{B6E80F7F-3DCA-B27D-5322-60E1E4E4DD71}"/>
          </ac:picMkLst>
        </pc:picChg>
        <pc:picChg chg="add del mod">
          <ac:chgData name="Bazyli Leczkowski" userId="97d9bdc4f7a60239" providerId="LiveId" clId="{95AECD8F-22AB-411D-88A3-9FBE4204924E}" dt="2022-06-11T16:26:12.125" v="1284"/>
          <ac:picMkLst>
            <pc:docMk/>
            <pc:sldMk cId="2555662471" sldId="272"/>
            <ac:picMk id="16" creationId="{B3EF4980-E577-7878-8FDF-D593A0C078AA}"/>
          </ac:picMkLst>
        </pc:picChg>
        <pc:picChg chg="del">
          <ac:chgData name="Bazyli Leczkowski" userId="97d9bdc4f7a60239" providerId="LiveId" clId="{95AECD8F-22AB-411D-88A3-9FBE4204924E}" dt="2022-06-11T16:21:50.540" v="1209" actId="478"/>
          <ac:picMkLst>
            <pc:docMk/>
            <pc:sldMk cId="2555662471" sldId="272"/>
            <ac:picMk id="30" creationId="{1EF69474-A3AC-2098-6A49-E4072A410622}"/>
          </ac:picMkLst>
        </pc:picChg>
        <pc:picChg chg="del">
          <ac:chgData name="Bazyli Leczkowski" userId="97d9bdc4f7a60239" providerId="LiveId" clId="{95AECD8F-22AB-411D-88A3-9FBE4204924E}" dt="2022-06-11T16:21:50.540" v="1209" actId="478"/>
          <ac:picMkLst>
            <pc:docMk/>
            <pc:sldMk cId="2555662471" sldId="272"/>
            <ac:picMk id="31" creationId="{24D2A46C-521F-0EAA-4222-CEF4D4538DAD}"/>
          </ac:picMkLst>
        </pc:picChg>
        <pc:picChg chg="add mod">
          <ac:chgData name="Bazyli Leczkowski" userId="97d9bdc4f7a60239" providerId="LiveId" clId="{95AECD8F-22AB-411D-88A3-9FBE4204924E}" dt="2022-06-11T16:28:14.181" v="1334" actId="688"/>
          <ac:picMkLst>
            <pc:docMk/>
            <pc:sldMk cId="2555662471" sldId="272"/>
            <ac:picMk id="32" creationId="{5D6791E2-FDAD-90D2-F141-1A031FD286F6}"/>
          </ac:picMkLst>
        </pc:picChg>
        <pc:picChg chg="add mod">
          <ac:chgData name="Bazyli Leczkowski" userId="97d9bdc4f7a60239" providerId="LiveId" clId="{95AECD8F-22AB-411D-88A3-9FBE4204924E}" dt="2022-06-11T16:28:06.039" v="1331" actId="1076"/>
          <ac:picMkLst>
            <pc:docMk/>
            <pc:sldMk cId="2555662471" sldId="272"/>
            <ac:picMk id="33" creationId="{5B0453B3-EF0E-76FB-1845-7EE3C79E0300}"/>
          </ac:picMkLst>
        </pc:picChg>
        <pc:picChg chg="add mod">
          <ac:chgData name="Bazyli Leczkowski" userId="97d9bdc4f7a60239" providerId="LiveId" clId="{95AECD8F-22AB-411D-88A3-9FBE4204924E}" dt="2022-06-11T16:27:43.536" v="1326" actId="1076"/>
          <ac:picMkLst>
            <pc:docMk/>
            <pc:sldMk cId="2555662471" sldId="272"/>
            <ac:picMk id="34" creationId="{D1C96EC8-AC5B-269B-B1E7-DA09ED45BA7F}"/>
          </ac:picMkLst>
        </pc:picChg>
        <pc:picChg chg="add mod">
          <ac:chgData name="Bazyli Leczkowski" userId="97d9bdc4f7a60239" providerId="LiveId" clId="{95AECD8F-22AB-411D-88A3-9FBE4204924E}" dt="2022-06-11T16:28:24.238" v="1338" actId="688"/>
          <ac:picMkLst>
            <pc:docMk/>
            <pc:sldMk cId="2555662471" sldId="272"/>
            <ac:picMk id="35" creationId="{78398BEC-40CD-6B37-B48D-66A54D6374AD}"/>
          </ac:picMkLst>
        </pc:picChg>
        <pc:picChg chg="add mod">
          <ac:chgData name="Bazyli Leczkowski" userId="97d9bdc4f7a60239" providerId="LiveId" clId="{95AECD8F-22AB-411D-88A3-9FBE4204924E}" dt="2022-06-11T16:27:25.027" v="1319" actId="1076"/>
          <ac:picMkLst>
            <pc:docMk/>
            <pc:sldMk cId="2555662471" sldId="272"/>
            <ac:picMk id="45" creationId="{CBDADAC2-45F3-C67C-EF9F-E33ABE622BFA}"/>
          </ac:picMkLst>
        </pc:picChg>
        <pc:picChg chg="add mod">
          <ac:chgData name="Bazyli Leczkowski" userId="97d9bdc4f7a60239" providerId="LiveId" clId="{95AECD8F-22AB-411D-88A3-9FBE4204924E}" dt="2022-06-11T16:27:20.364" v="1318" actId="1076"/>
          <ac:picMkLst>
            <pc:docMk/>
            <pc:sldMk cId="2555662471" sldId="272"/>
            <ac:picMk id="46" creationId="{A7501933-3B09-A5D5-565F-CC6748B6E8BE}"/>
          </ac:picMkLst>
        </pc:picChg>
        <pc:picChg chg="add mod">
          <ac:chgData name="Bazyli Leczkowski" userId="97d9bdc4f7a60239" providerId="LiveId" clId="{95AECD8F-22AB-411D-88A3-9FBE4204924E}" dt="2022-06-11T16:31:48.077" v="1489" actId="688"/>
          <ac:picMkLst>
            <pc:docMk/>
            <pc:sldMk cId="2555662471" sldId="272"/>
            <ac:picMk id="47" creationId="{27EBB5A1-6852-6C72-E370-E9BBB75EF981}"/>
          </ac:picMkLst>
        </pc:picChg>
        <pc:picChg chg="add del mod">
          <ac:chgData name="Bazyli Leczkowski" userId="97d9bdc4f7a60239" providerId="LiveId" clId="{95AECD8F-22AB-411D-88A3-9FBE4204924E}" dt="2022-06-11T16:28:18.245" v="1336" actId="478"/>
          <ac:picMkLst>
            <pc:docMk/>
            <pc:sldMk cId="2555662471" sldId="272"/>
            <ac:picMk id="49" creationId="{FB5C5227-70FB-64E3-61F6-1F8915F7DC6C}"/>
          </ac:picMkLst>
        </pc:picChg>
      </pc:sldChg>
      <pc:sldChg chg="addSp delSp modSp add mod modShow">
        <pc:chgData name="Bazyli Leczkowski" userId="97d9bdc4f7a60239" providerId="LiveId" clId="{95AECD8F-22AB-411D-88A3-9FBE4204924E}" dt="2022-06-13T20:22:34.069" v="4684" actId="729"/>
        <pc:sldMkLst>
          <pc:docMk/>
          <pc:sldMk cId="2921179984" sldId="273"/>
        </pc:sldMkLst>
        <pc:spChg chg="mod">
          <ac:chgData name="Bazyli Leczkowski" userId="97d9bdc4f7a60239" providerId="LiveId" clId="{95AECD8F-22AB-411D-88A3-9FBE4204924E}" dt="2022-06-11T16:36:40.502" v="1608" actId="20577"/>
          <ac:spMkLst>
            <pc:docMk/>
            <pc:sldMk cId="2921179984" sldId="273"/>
            <ac:spMk id="4" creationId="{C0B9A808-B288-DB55-37D1-5CF4652CAFC2}"/>
          </ac:spMkLst>
        </pc:spChg>
        <pc:spChg chg="add mod">
          <ac:chgData name="Bazyli Leczkowski" userId="97d9bdc4f7a60239" providerId="LiveId" clId="{95AECD8F-22AB-411D-88A3-9FBE4204924E}" dt="2022-06-11T16:37:09.380" v="1616" actId="207"/>
          <ac:spMkLst>
            <pc:docMk/>
            <pc:sldMk cId="2921179984" sldId="273"/>
            <ac:spMk id="5" creationId="{F422028E-99FD-B36C-DE88-2E82F4B4F1D5}"/>
          </ac:spMkLst>
        </pc:spChg>
        <pc:grpChg chg="del">
          <ac:chgData name="Bazyli Leczkowski" userId="97d9bdc4f7a60239" providerId="LiveId" clId="{95AECD8F-22AB-411D-88A3-9FBE4204924E}" dt="2022-06-11T16:36:33.305" v="1589" actId="478"/>
          <ac:grpSpMkLst>
            <pc:docMk/>
            <pc:sldMk cId="2921179984" sldId="273"/>
            <ac:grpSpMk id="3" creationId="{7664EC3C-6678-1C11-9DD7-75D8CF906800}"/>
          </ac:grpSpMkLst>
        </pc:grpChg>
        <pc:picChg chg="del">
          <ac:chgData name="Bazyli Leczkowski" userId="97d9bdc4f7a60239" providerId="LiveId" clId="{95AECD8F-22AB-411D-88A3-9FBE4204924E}" dt="2022-06-11T16:36:31.967" v="1588" actId="478"/>
          <ac:picMkLst>
            <pc:docMk/>
            <pc:sldMk cId="2921179984" sldId="273"/>
            <ac:picMk id="8" creationId="{781DC475-5E0F-7DE5-B765-94290C1183ED}"/>
          </ac:picMkLst>
        </pc:picChg>
        <pc:picChg chg="del">
          <ac:chgData name="Bazyli Leczkowski" userId="97d9bdc4f7a60239" providerId="LiveId" clId="{95AECD8F-22AB-411D-88A3-9FBE4204924E}" dt="2022-06-11T16:36:34.557" v="1590" actId="478"/>
          <ac:picMkLst>
            <pc:docMk/>
            <pc:sldMk cId="2921179984" sldId="273"/>
            <ac:picMk id="3074" creationId="{D79E3C64-D8C6-9991-B03D-21BD768D1052}"/>
          </ac:picMkLst>
        </pc:picChg>
      </pc:sldChg>
      <pc:sldChg chg="addSp delSp modSp add mod">
        <pc:chgData name="Bazyli Leczkowski" userId="97d9bdc4f7a60239" providerId="LiveId" clId="{95AECD8F-22AB-411D-88A3-9FBE4204924E}" dt="2022-06-11T19:09:50.379" v="2166" actId="1076"/>
        <pc:sldMkLst>
          <pc:docMk/>
          <pc:sldMk cId="28839476" sldId="274"/>
        </pc:sldMkLst>
        <pc:spChg chg="mod">
          <ac:chgData name="Bazyli Leczkowski" userId="97d9bdc4f7a60239" providerId="LiveId" clId="{95AECD8F-22AB-411D-88A3-9FBE4204924E}" dt="2022-06-11T18:56:02.111" v="1896" actId="20577"/>
          <ac:spMkLst>
            <pc:docMk/>
            <pc:sldMk cId="28839476" sldId="274"/>
            <ac:spMk id="4" creationId="{C0B9A808-B288-DB55-37D1-5CF4652CAFC2}"/>
          </ac:spMkLst>
        </pc:spChg>
        <pc:spChg chg="del">
          <ac:chgData name="Bazyli Leczkowski" userId="97d9bdc4f7a60239" providerId="LiveId" clId="{95AECD8F-22AB-411D-88A3-9FBE4204924E}" dt="2022-06-11T18:56:17.063" v="1900" actId="478"/>
          <ac:spMkLst>
            <pc:docMk/>
            <pc:sldMk cId="28839476" sldId="274"/>
            <ac:spMk id="28" creationId="{612F2A53-3877-A054-AFF8-C9FA04C78417}"/>
          </ac:spMkLst>
        </pc:spChg>
        <pc:spChg chg="mod">
          <ac:chgData name="Bazyli Leczkowski" userId="97d9bdc4f7a60239" providerId="LiveId" clId="{95AECD8F-22AB-411D-88A3-9FBE4204924E}" dt="2022-06-11T19:09:18.118" v="2158" actId="6549"/>
          <ac:spMkLst>
            <pc:docMk/>
            <pc:sldMk cId="28839476" sldId="274"/>
            <ac:spMk id="32" creationId="{5B7F41AA-7928-14A8-E987-C16B7A04D4FB}"/>
          </ac:spMkLst>
        </pc:spChg>
        <pc:spChg chg="del">
          <ac:chgData name="Bazyli Leczkowski" userId="97d9bdc4f7a60239" providerId="LiveId" clId="{95AECD8F-22AB-411D-88A3-9FBE4204924E}" dt="2022-06-11T18:56:13.195" v="1898" actId="478"/>
          <ac:spMkLst>
            <pc:docMk/>
            <pc:sldMk cId="28839476" sldId="274"/>
            <ac:spMk id="38" creationId="{7AB2796A-E8C1-4FCC-73BA-78BA5F7BD0F4}"/>
          </ac:spMkLst>
        </pc:spChg>
        <pc:grpChg chg="del">
          <ac:chgData name="Bazyli Leczkowski" userId="97d9bdc4f7a60239" providerId="LiveId" clId="{95AECD8F-22AB-411D-88A3-9FBE4204924E}" dt="2022-06-11T18:56:11.143" v="1897" actId="478"/>
          <ac:grpSpMkLst>
            <pc:docMk/>
            <pc:sldMk cId="28839476" sldId="274"/>
            <ac:grpSpMk id="3" creationId="{7664EC3C-6678-1C11-9DD7-75D8CF906800}"/>
          </ac:grpSpMkLst>
        </pc:grpChg>
        <pc:grpChg chg="mod">
          <ac:chgData name="Bazyli Leczkowski" userId="97d9bdc4f7a60239" providerId="LiveId" clId="{95AECD8F-22AB-411D-88A3-9FBE4204924E}" dt="2022-06-11T19:09:50.379" v="2166" actId="1076"/>
          <ac:grpSpMkLst>
            <pc:docMk/>
            <pc:sldMk cId="28839476" sldId="274"/>
            <ac:grpSpMk id="25" creationId="{E5BA7493-C23C-0AC1-6D4B-E83760F05F62}"/>
          </ac:grpSpMkLst>
        </pc:grpChg>
        <pc:picChg chg="del">
          <ac:chgData name="Bazyli Leczkowski" userId="97d9bdc4f7a60239" providerId="LiveId" clId="{95AECD8F-22AB-411D-88A3-9FBE4204924E}" dt="2022-06-11T18:56:20.046" v="1901" actId="478"/>
          <ac:picMkLst>
            <pc:docMk/>
            <pc:sldMk cId="28839476" sldId="274"/>
            <ac:picMk id="8" creationId="{781DC475-5E0F-7DE5-B765-94290C1183ED}"/>
          </ac:picMkLst>
        </pc:picChg>
        <pc:picChg chg="add mod">
          <ac:chgData name="Bazyli Leczkowski" userId="97d9bdc4f7a60239" providerId="LiveId" clId="{95AECD8F-22AB-411D-88A3-9FBE4204924E}" dt="2022-06-11T19:09:44.825" v="2165" actId="1076"/>
          <ac:picMkLst>
            <pc:docMk/>
            <pc:sldMk cId="28839476" sldId="274"/>
            <ac:picMk id="18" creationId="{27853AEA-892E-BEC4-ECF1-249CF54A1DCB}"/>
          </ac:picMkLst>
        </pc:picChg>
        <pc:picChg chg="del mod">
          <ac:chgData name="Bazyli Leczkowski" userId="97d9bdc4f7a60239" providerId="LiveId" clId="{95AECD8F-22AB-411D-88A3-9FBE4204924E}" dt="2022-06-11T19:09:14.295" v="2156" actId="478"/>
          <ac:picMkLst>
            <pc:docMk/>
            <pc:sldMk cId="28839476" sldId="274"/>
            <ac:picMk id="3074" creationId="{D79E3C64-D8C6-9991-B03D-21BD768D1052}"/>
          </ac:picMkLst>
        </pc:picChg>
        <pc:picChg chg="del">
          <ac:chgData name="Bazyli Leczkowski" userId="97d9bdc4f7a60239" providerId="LiveId" clId="{95AECD8F-22AB-411D-88A3-9FBE4204924E}" dt="2022-06-11T18:56:15.369" v="1899" actId="478"/>
          <ac:picMkLst>
            <pc:docMk/>
            <pc:sldMk cId="28839476" sldId="274"/>
            <ac:picMk id="3076" creationId="{F96635C9-4C0B-A800-71C8-2199ACDE20B3}"/>
          </ac:picMkLst>
        </pc:picChg>
      </pc:sldChg>
      <pc:sldChg chg="delSp modSp add mod modNotesTx">
        <pc:chgData name="Bazyli Leczkowski" userId="97d9bdc4f7a60239" providerId="LiveId" clId="{95AECD8F-22AB-411D-88A3-9FBE4204924E}" dt="2022-06-11T19:00:59.324" v="2154" actId="20577"/>
        <pc:sldMkLst>
          <pc:docMk/>
          <pc:sldMk cId="978157957" sldId="275"/>
        </pc:sldMkLst>
        <pc:spChg chg="del">
          <ac:chgData name="Bazyli Leczkowski" userId="97d9bdc4f7a60239" providerId="LiveId" clId="{95AECD8F-22AB-411D-88A3-9FBE4204924E}" dt="2022-06-11T18:59:57.174" v="2026" actId="478"/>
          <ac:spMkLst>
            <pc:docMk/>
            <pc:sldMk cId="978157957" sldId="275"/>
            <ac:spMk id="28" creationId="{612F2A53-3877-A054-AFF8-C9FA04C78417}"/>
          </ac:spMkLst>
        </pc:spChg>
        <pc:spChg chg="del">
          <ac:chgData name="Bazyli Leczkowski" userId="97d9bdc4f7a60239" providerId="LiveId" clId="{95AECD8F-22AB-411D-88A3-9FBE4204924E}" dt="2022-06-11T18:59:57.174" v="2026" actId="478"/>
          <ac:spMkLst>
            <pc:docMk/>
            <pc:sldMk cId="978157957" sldId="275"/>
            <ac:spMk id="38" creationId="{7AB2796A-E8C1-4FCC-73BA-78BA5F7BD0F4}"/>
          </ac:spMkLst>
        </pc:spChg>
        <pc:grpChg chg="mod">
          <ac:chgData name="Bazyli Leczkowski" userId="97d9bdc4f7a60239" providerId="LiveId" clId="{95AECD8F-22AB-411D-88A3-9FBE4204924E}" dt="2022-06-11T19:00:05.562" v="2027" actId="1076"/>
          <ac:grpSpMkLst>
            <pc:docMk/>
            <pc:sldMk cId="978157957" sldId="275"/>
            <ac:grpSpMk id="3" creationId="{7664EC3C-6678-1C11-9DD7-75D8CF906800}"/>
          </ac:grpSpMkLst>
        </pc:grpChg>
        <pc:grpChg chg="del">
          <ac:chgData name="Bazyli Leczkowski" userId="97d9bdc4f7a60239" providerId="LiveId" clId="{95AECD8F-22AB-411D-88A3-9FBE4204924E}" dt="2022-06-11T18:59:57.174" v="2026" actId="478"/>
          <ac:grpSpMkLst>
            <pc:docMk/>
            <pc:sldMk cId="978157957" sldId="275"/>
            <ac:grpSpMk id="25" creationId="{E5BA7493-C23C-0AC1-6D4B-E83760F05F62}"/>
          </ac:grpSpMkLst>
        </pc:grpChg>
        <pc:picChg chg="mod">
          <ac:chgData name="Bazyli Leczkowski" userId="97d9bdc4f7a60239" providerId="LiveId" clId="{95AECD8F-22AB-411D-88A3-9FBE4204924E}" dt="2022-06-11T19:00:07.718" v="2028" actId="1076"/>
          <ac:picMkLst>
            <pc:docMk/>
            <pc:sldMk cId="978157957" sldId="275"/>
            <ac:picMk id="8" creationId="{781DC475-5E0F-7DE5-B765-94290C1183ED}"/>
          </ac:picMkLst>
        </pc:picChg>
        <pc:picChg chg="mod">
          <ac:chgData name="Bazyli Leczkowski" userId="97d9bdc4f7a60239" providerId="LiveId" clId="{95AECD8F-22AB-411D-88A3-9FBE4204924E}" dt="2022-06-11T19:00:11.250" v="2029" actId="1076"/>
          <ac:picMkLst>
            <pc:docMk/>
            <pc:sldMk cId="978157957" sldId="275"/>
            <ac:picMk id="3074" creationId="{D79E3C64-D8C6-9991-B03D-21BD768D1052}"/>
          </ac:picMkLst>
        </pc:picChg>
        <pc:picChg chg="del">
          <ac:chgData name="Bazyli Leczkowski" userId="97d9bdc4f7a60239" providerId="LiveId" clId="{95AECD8F-22AB-411D-88A3-9FBE4204924E}" dt="2022-06-11T18:59:57.174" v="2026" actId="478"/>
          <ac:picMkLst>
            <pc:docMk/>
            <pc:sldMk cId="978157957" sldId="275"/>
            <ac:picMk id="3076" creationId="{F96635C9-4C0B-A800-71C8-2199ACDE20B3}"/>
          </ac:picMkLst>
        </pc:picChg>
      </pc:sldChg>
      <pc:sldChg chg="addSp delSp modSp add mod">
        <pc:chgData name="Bazyli Leczkowski" userId="97d9bdc4f7a60239" providerId="LiveId" clId="{95AECD8F-22AB-411D-88A3-9FBE4204924E}" dt="2022-06-12T17:42:41.252" v="2251" actId="1076"/>
        <pc:sldMkLst>
          <pc:docMk/>
          <pc:sldMk cId="4184214957" sldId="276"/>
        </pc:sldMkLst>
        <pc:spChg chg="add mod">
          <ac:chgData name="Bazyli Leczkowski" userId="97d9bdc4f7a60239" providerId="LiveId" clId="{95AECD8F-22AB-411D-88A3-9FBE4204924E}" dt="2022-06-12T17:42:41.252" v="2251" actId="1076"/>
          <ac:spMkLst>
            <pc:docMk/>
            <pc:sldMk cId="4184214957" sldId="276"/>
            <ac:spMk id="2" creationId="{18E5052C-DA1F-C432-94D9-528D4ED8CC74}"/>
          </ac:spMkLst>
        </pc:spChg>
        <pc:spChg chg="mod">
          <ac:chgData name="Bazyli Leczkowski" userId="97d9bdc4f7a60239" providerId="LiveId" clId="{95AECD8F-22AB-411D-88A3-9FBE4204924E}" dt="2022-06-11T19:10:13.476" v="2196" actId="20577"/>
          <ac:spMkLst>
            <pc:docMk/>
            <pc:sldMk cId="4184214957" sldId="276"/>
            <ac:spMk id="4" creationId="{C0B9A808-B288-DB55-37D1-5CF4652CAFC2}"/>
          </ac:spMkLst>
        </pc:spChg>
        <pc:spChg chg="add mod">
          <ac:chgData name="Bazyli Leczkowski" userId="97d9bdc4f7a60239" providerId="LiveId" clId="{95AECD8F-22AB-411D-88A3-9FBE4204924E}" dt="2022-06-11T19:10:39.187" v="2199"/>
          <ac:spMkLst>
            <pc:docMk/>
            <pc:sldMk cId="4184214957" sldId="276"/>
            <ac:spMk id="9" creationId="{CA7F700D-1818-2B7C-90A5-56AB8BFC2786}"/>
          </ac:spMkLst>
        </pc:spChg>
        <pc:picChg chg="add mod">
          <ac:chgData name="Bazyli Leczkowski" userId="97d9bdc4f7a60239" providerId="LiveId" clId="{95AECD8F-22AB-411D-88A3-9FBE4204924E}" dt="2022-06-11T19:10:29.148" v="2198" actId="1076"/>
          <ac:picMkLst>
            <pc:docMk/>
            <pc:sldMk cId="4184214957" sldId="276"/>
            <ac:picMk id="8" creationId="{A7E51BB5-8C75-AE7F-5B34-25A070941822}"/>
          </ac:picMkLst>
        </pc:picChg>
        <pc:picChg chg="add mod">
          <ac:chgData name="Bazyli Leczkowski" userId="97d9bdc4f7a60239" providerId="LiveId" clId="{95AECD8F-22AB-411D-88A3-9FBE4204924E}" dt="2022-06-11T19:10:54.188" v="2201" actId="1076"/>
          <ac:picMkLst>
            <pc:docMk/>
            <pc:sldMk cId="4184214957" sldId="276"/>
            <ac:picMk id="10" creationId="{DDD603FD-136D-8804-C769-C015B981FC30}"/>
          </ac:picMkLst>
        </pc:picChg>
        <pc:picChg chg="del">
          <ac:chgData name="Bazyli Leczkowski" userId="97d9bdc4f7a60239" providerId="LiveId" clId="{95AECD8F-22AB-411D-88A3-9FBE4204924E}" dt="2022-06-11T19:10:03.722" v="2168" actId="478"/>
          <ac:picMkLst>
            <pc:docMk/>
            <pc:sldMk cId="4184214957" sldId="276"/>
            <ac:picMk id="18" creationId="{27853AEA-892E-BEC4-ECF1-249CF54A1DCB}"/>
          </ac:picMkLst>
        </pc:picChg>
      </pc:sldChg>
      <pc:sldChg chg="addSp delSp modSp add mod">
        <pc:chgData name="Bazyli Leczkowski" userId="97d9bdc4f7a60239" providerId="LiveId" clId="{95AECD8F-22AB-411D-88A3-9FBE4204924E}" dt="2022-06-12T17:41:57.939" v="2236" actId="13822"/>
        <pc:sldMkLst>
          <pc:docMk/>
          <pc:sldMk cId="1813487794" sldId="277"/>
        </pc:sldMkLst>
        <pc:spChg chg="mod">
          <ac:chgData name="Bazyli Leczkowski" userId="97d9bdc4f7a60239" providerId="LiveId" clId="{95AECD8F-22AB-411D-88A3-9FBE4204924E}" dt="2022-06-11T19:12:50.244" v="2224" actId="20577"/>
          <ac:spMkLst>
            <pc:docMk/>
            <pc:sldMk cId="1813487794" sldId="277"/>
            <ac:spMk id="4" creationId="{C0B9A808-B288-DB55-37D1-5CF4652CAFC2}"/>
          </ac:spMkLst>
        </pc:spChg>
        <pc:spChg chg="del">
          <ac:chgData name="Bazyli Leczkowski" userId="97d9bdc4f7a60239" providerId="LiveId" clId="{95AECD8F-22AB-411D-88A3-9FBE4204924E}" dt="2022-06-11T19:12:53.164" v="2225" actId="478"/>
          <ac:spMkLst>
            <pc:docMk/>
            <pc:sldMk cId="1813487794" sldId="277"/>
            <ac:spMk id="9" creationId="{CA7F700D-1818-2B7C-90A5-56AB8BFC2786}"/>
          </ac:spMkLst>
        </pc:spChg>
        <pc:grpChg chg="del">
          <ac:chgData name="Bazyli Leczkowski" userId="97d9bdc4f7a60239" providerId="LiveId" clId="{95AECD8F-22AB-411D-88A3-9FBE4204924E}" dt="2022-06-11T19:13:01.200" v="2229" actId="478"/>
          <ac:grpSpMkLst>
            <pc:docMk/>
            <pc:sldMk cId="1813487794" sldId="277"/>
            <ac:grpSpMk id="25" creationId="{E5BA7493-C23C-0AC1-6D4B-E83760F05F62}"/>
          </ac:grpSpMkLst>
        </pc:grpChg>
        <pc:picChg chg="del">
          <ac:chgData name="Bazyli Leczkowski" userId="97d9bdc4f7a60239" providerId="LiveId" clId="{95AECD8F-22AB-411D-88A3-9FBE4204924E}" dt="2022-06-11T19:12:54.711" v="2226" actId="478"/>
          <ac:picMkLst>
            <pc:docMk/>
            <pc:sldMk cId="1813487794" sldId="277"/>
            <ac:picMk id="8" creationId="{A7E51BB5-8C75-AE7F-5B34-25A070941822}"/>
          </ac:picMkLst>
        </pc:picChg>
        <pc:picChg chg="del mod">
          <ac:chgData name="Bazyli Leczkowski" userId="97d9bdc4f7a60239" providerId="LiveId" clId="{95AECD8F-22AB-411D-88A3-9FBE4204924E}" dt="2022-06-12T17:41:37.295" v="2234" actId="478"/>
          <ac:picMkLst>
            <pc:docMk/>
            <pc:sldMk cId="1813487794" sldId="277"/>
            <ac:picMk id="10" creationId="{DDD603FD-136D-8804-C769-C015B981FC30}"/>
          </ac:picMkLst>
        </pc:picChg>
        <pc:picChg chg="add mod">
          <ac:chgData name="Bazyli Leczkowski" userId="97d9bdc4f7a60239" providerId="LiveId" clId="{95AECD8F-22AB-411D-88A3-9FBE4204924E}" dt="2022-06-12T17:41:30.370" v="2232" actId="1076"/>
          <ac:picMkLst>
            <pc:docMk/>
            <pc:sldMk cId="1813487794" sldId="277"/>
            <ac:picMk id="6146" creationId="{7AC09546-E1FE-A61C-286E-907874771E23}"/>
          </ac:picMkLst>
        </pc:picChg>
        <pc:cxnChg chg="add mod">
          <ac:chgData name="Bazyli Leczkowski" userId="97d9bdc4f7a60239" providerId="LiveId" clId="{95AECD8F-22AB-411D-88A3-9FBE4204924E}" dt="2022-06-12T17:41:57.939" v="2236" actId="13822"/>
          <ac:cxnSpMkLst>
            <pc:docMk/>
            <pc:sldMk cId="1813487794" sldId="277"/>
            <ac:cxnSpMk id="3" creationId="{8D1626FF-01DD-0E44-726D-1C15530853F9}"/>
          </ac:cxnSpMkLst>
        </pc:cxnChg>
      </pc:sldChg>
      <pc:sldChg chg="modSp new mod ord">
        <pc:chgData name="Bazyli Leczkowski" userId="97d9bdc4f7a60239" providerId="LiveId" clId="{95AECD8F-22AB-411D-88A3-9FBE4204924E}" dt="2022-06-12T17:47:42.836" v="2515"/>
        <pc:sldMkLst>
          <pc:docMk/>
          <pc:sldMk cId="2830638794" sldId="278"/>
        </pc:sldMkLst>
        <pc:spChg chg="mod">
          <ac:chgData name="Bazyli Leczkowski" userId="97d9bdc4f7a60239" providerId="LiveId" clId="{95AECD8F-22AB-411D-88A3-9FBE4204924E}" dt="2022-06-12T17:45:34.019" v="2292" actId="1076"/>
          <ac:spMkLst>
            <pc:docMk/>
            <pc:sldMk cId="2830638794" sldId="278"/>
            <ac:spMk id="2" creationId="{8491CC44-8A2E-2597-CDBA-DCA2AAEAF1D6}"/>
          </ac:spMkLst>
        </pc:spChg>
      </pc:sldChg>
      <pc:sldChg chg="addSp delSp modSp add mod">
        <pc:chgData name="Bazyli Leczkowski" userId="97d9bdc4f7a60239" providerId="LiveId" clId="{95AECD8F-22AB-411D-88A3-9FBE4204924E}" dt="2022-06-12T18:33:59.224" v="3182" actId="1076"/>
        <pc:sldMkLst>
          <pc:docMk/>
          <pc:sldMk cId="196226200" sldId="279"/>
        </pc:sldMkLst>
        <pc:spChg chg="mod">
          <ac:chgData name="Bazyli Leczkowski" userId="97d9bdc4f7a60239" providerId="LiveId" clId="{95AECD8F-22AB-411D-88A3-9FBE4204924E}" dt="2022-06-12T18:31:39.758" v="3156" actId="1076"/>
          <ac:spMkLst>
            <pc:docMk/>
            <pc:sldMk cId="196226200" sldId="279"/>
            <ac:spMk id="3" creationId="{9FA5BD56-836A-68A3-8A23-C71E451BA4CF}"/>
          </ac:spMkLst>
        </pc:spChg>
        <pc:spChg chg="mod">
          <ac:chgData name="Bazyli Leczkowski" userId="97d9bdc4f7a60239" providerId="LiveId" clId="{95AECD8F-22AB-411D-88A3-9FBE4204924E}" dt="2022-06-12T18:09:15.156" v="2865" actId="20577"/>
          <ac:spMkLst>
            <pc:docMk/>
            <pc:sldMk cId="196226200" sldId="279"/>
            <ac:spMk id="4" creationId="{A1B48493-A8F4-8CE6-DC3F-9CD585341778}"/>
          </ac:spMkLst>
        </pc:spChg>
        <pc:spChg chg="add del mod">
          <ac:chgData name="Bazyli Leczkowski" userId="97d9bdc4f7a60239" providerId="LiveId" clId="{95AECD8F-22AB-411D-88A3-9FBE4204924E}" dt="2022-06-12T18:31:30.691" v="3154" actId="478"/>
          <ac:spMkLst>
            <pc:docMk/>
            <pc:sldMk cId="196226200" sldId="279"/>
            <ac:spMk id="7" creationId="{16E9ECC0-D525-049D-DD0C-26A934703A5C}"/>
          </ac:spMkLst>
        </pc:spChg>
        <pc:grpChg chg="add del mod">
          <ac:chgData name="Bazyli Leczkowski" userId="97d9bdc4f7a60239" providerId="LiveId" clId="{95AECD8F-22AB-411D-88A3-9FBE4204924E}" dt="2022-06-12T18:32:37.600" v="3169" actId="165"/>
          <ac:grpSpMkLst>
            <pc:docMk/>
            <pc:sldMk cId="196226200" sldId="279"/>
            <ac:grpSpMk id="11" creationId="{C7B2EAB8-9BED-6296-89E1-3E6347D1CDCA}"/>
          </ac:grpSpMkLst>
        </pc:grpChg>
        <pc:grpChg chg="add mod">
          <ac:chgData name="Bazyli Leczkowski" userId="97d9bdc4f7a60239" providerId="LiveId" clId="{95AECD8F-22AB-411D-88A3-9FBE4204924E}" dt="2022-06-12T18:33:59.224" v="3182" actId="1076"/>
          <ac:grpSpMkLst>
            <pc:docMk/>
            <pc:sldMk cId="196226200" sldId="279"/>
            <ac:grpSpMk id="12" creationId="{D719CC7F-4B94-AA28-346E-432F3FD91642}"/>
          </ac:grpSpMkLst>
        </pc:grpChg>
        <pc:graphicFrameChg chg="add del mod modGraphic">
          <ac:chgData name="Bazyli Leczkowski" userId="97d9bdc4f7a60239" providerId="LiveId" clId="{95AECD8F-22AB-411D-88A3-9FBE4204924E}" dt="2022-06-12T18:31:26.806" v="3152" actId="478"/>
          <ac:graphicFrameMkLst>
            <pc:docMk/>
            <pc:sldMk cId="196226200" sldId="279"/>
            <ac:graphicFrameMk id="8" creationId="{515A41EE-E814-1A54-8E0C-D5D3A7F7C30C}"/>
          </ac:graphicFrameMkLst>
        </pc:graphicFrameChg>
        <pc:picChg chg="mod ord topLvl">
          <ac:chgData name="Bazyli Leczkowski" userId="97d9bdc4f7a60239" providerId="LiveId" clId="{95AECD8F-22AB-411D-88A3-9FBE4204924E}" dt="2022-06-12T18:33:52.928" v="3179" actId="164"/>
          <ac:picMkLst>
            <pc:docMk/>
            <pc:sldMk cId="196226200" sldId="279"/>
            <ac:picMk id="5" creationId="{8B5C5BD0-3750-FADC-16B6-A466285481A4}"/>
          </ac:picMkLst>
        </pc:picChg>
        <pc:picChg chg="add mod topLvl modCrop">
          <ac:chgData name="Bazyli Leczkowski" userId="97d9bdc4f7a60239" providerId="LiveId" clId="{95AECD8F-22AB-411D-88A3-9FBE4204924E}" dt="2022-06-12T18:33:52.928" v="3179" actId="164"/>
          <ac:picMkLst>
            <pc:docMk/>
            <pc:sldMk cId="196226200" sldId="279"/>
            <ac:picMk id="6" creationId="{F7629BBB-842C-F66F-2B1C-4F0C3A4408D3}"/>
          </ac:picMkLst>
        </pc:picChg>
        <pc:picChg chg="add del mod">
          <ac:chgData name="Bazyli Leczkowski" userId="97d9bdc4f7a60239" providerId="LiveId" clId="{95AECD8F-22AB-411D-88A3-9FBE4204924E}" dt="2022-06-12T18:31:28.300" v="3153" actId="478"/>
          <ac:picMkLst>
            <pc:docMk/>
            <pc:sldMk cId="196226200" sldId="279"/>
            <ac:picMk id="1026" creationId="{C7E431EE-B403-F7A7-AD3A-18757197E3EA}"/>
          </ac:picMkLst>
        </pc:picChg>
        <pc:cxnChg chg="add mod">
          <ac:chgData name="Bazyli Leczkowski" userId="97d9bdc4f7a60239" providerId="LiveId" clId="{95AECD8F-22AB-411D-88A3-9FBE4204924E}" dt="2022-06-12T18:31:53.716" v="3159" actId="1076"/>
          <ac:cxnSpMkLst>
            <pc:docMk/>
            <pc:sldMk cId="196226200" sldId="279"/>
            <ac:cxnSpMk id="10" creationId="{0424EC22-19A2-8238-4988-7A343EF7B3EB}"/>
          </ac:cxnSpMkLst>
        </pc:cxnChg>
      </pc:sldChg>
      <pc:sldChg chg="add del">
        <pc:chgData name="Bazyli Leczkowski" userId="97d9bdc4f7a60239" providerId="LiveId" clId="{95AECD8F-22AB-411D-88A3-9FBE4204924E}" dt="2022-06-12T17:55:00.327" v="2639" actId="2696"/>
        <pc:sldMkLst>
          <pc:docMk/>
          <pc:sldMk cId="226341441" sldId="279"/>
        </pc:sldMkLst>
      </pc:sldChg>
      <pc:sldChg chg="delSp modSp add del mod">
        <pc:chgData name="Bazyli Leczkowski" userId="97d9bdc4f7a60239" providerId="LiveId" clId="{95AECD8F-22AB-411D-88A3-9FBE4204924E}" dt="2022-06-12T18:35:35.414" v="3318" actId="2696"/>
        <pc:sldMkLst>
          <pc:docMk/>
          <pc:sldMk cId="2368123991" sldId="280"/>
        </pc:sldMkLst>
        <pc:spChg chg="mod">
          <ac:chgData name="Bazyli Leczkowski" userId="97d9bdc4f7a60239" providerId="LiveId" clId="{95AECD8F-22AB-411D-88A3-9FBE4204924E}" dt="2022-06-12T18:09:29.398" v="2869" actId="20577"/>
          <ac:spMkLst>
            <pc:docMk/>
            <pc:sldMk cId="2368123991" sldId="280"/>
            <ac:spMk id="3" creationId="{9FA5BD56-836A-68A3-8A23-C71E451BA4CF}"/>
          </ac:spMkLst>
        </pc:spChg>
        <pc:spChg chg="mod">
          <ac:chgData name="Bazyli Leczkowski" userId="97d9bdc4f7a60239" providerId="LiveId" clId="{95AECD8F-22AB-411D-88A3-9FBE4204924E}" dt="2022-06-12T18:09:34.788" v="2890" actId="20577"/>
          <ac:spMkLst>
            <pc:docMk/>
            <pc:sldMk cId="2368123991" sldId="280"/>
            <ac:spMk id="4" creationId="{A1B48493-A8F4-8CE6-DC3F-9CD585341778}"/>
          </ac:spMkLst>
        </pc:spChg>
        <pc:picChg chg="del">
          <ac:chgData name="Bazyli Leczkowski" userId="97d9bdc4f7a60239" providerId="LiveId" clId="{95AECD8F-22AB-411D-88A3-9FBE4204924E}" dt="2022-06-12T18:09:40.529" v="2891" actId="478"/>
          <ac:picMkLst>
            <pc:docMk/>
            <pc:sldMk cId="2368123991" sldId="280"/>
            <ac:picMk id="5" creationId="{8B5C5BD0-3750-FADC-16B6-A466285481A4}"/>
          </ac:picMkLst>
        </pc:picChg>
        <pc:picChg chg="del">
          <ac:chgData name="Bazyli Leczkowski" userId="97d9bdc4f7a60239" providerId="LiveId" clId="{95AECD8F-22AB-411D-88A3-9FBE4204924E}" dt="2022-06-12T18:09:40.529" v="2891" actId="478"/>
          <ac:picMkLst>
            <pc:docMk/>
            <pc:sldMk cId="2368123991" sldId="280"/>
            <ac:picMk id="6" creationId="{F7629BBB-842C-F66F-2B1C-4F0C3A4408D3}"/>
          </ac:picMkLst>
        </pc:picChg>
      </pc:sldChg>
      <pc:sldChg chg="addSp delSp modSp add mod modCm">
        <pc:chgData name="Bazyli Leczkowski" userId="97d9bdc4f7a60239" providerId="LiveId" clId="{95AECD8F-22AB-411D-88A3-9FBE4204924E}" dt="2022-06-13T17:36:58.952" v="4484" actId="20577"/>
        <pc:sldMkLst>
          <pc:docMk/>
          <pc:sldMk cId="567793943" sldId="281"/>
        </pc:sldMkLst>
        <pc:spChg chg="add mod topLvl">
          <ac:chgData name="Bazyli Leczkowski" userId="97d9bdc4f7a60239" providerId="LiveId" clId="{95AECD8F-22AB-411D-88A3-9FBE4204924E}" dt="2022-06-13T17:27:18.514" v="3997" actId="1076"/>
          <ac:spMkLst>
            <pc:docMk/>
            <pc:sldMk cId="567793943" sldId="281"/>
            <ac:spMk id="2" creationId="{D76E8CCF-7E00-A374-0880-74BDF7C081A8}"/>
          </ac:spMkLst>
        </pc:spChg>
        <pc:spChg chg="del">
          <ac:chgData name="Bazyli Leczkowski" userId="97d9bdc4f7a60239" providerId="LiveId" clId="{95AECD8F-22AB-411D-88A3-9FBE4204924E}" dt="2022-06-12T18:29:35.491" v="3109" actId="478"/>
          <ac:spMkLst>
            <pc:docMk/>
            <pc:sldMk cId="567793943" sldId="281"/>
            <ac:spMk id="3" creationId="{9FA5BD56-836A-68A3-8A23-C71E451BA4CF}"/>
          </ac:spMkLst>
        </pc:spChg>
        <pc:spChg chg="mod">
          <ac:chgData name="Bazyli Leczkowski" userId="97d9bdc4f7a60239" providerId="LiveId" clId="{95AECD8F-22AB-411D-88A3-9FBE4204924E}" dt="2022-06-13T17:32:39.763" v="4072" actId="20577"/>
          <ac:spMkLst>
            <pc:docMk/>
            <pc:sldMk cId="567793943" sldId="281"/>
            <ac:spMk id="4" creationId="{A1B48493-A8F4-8CE6-DC3F-9CD585341778}"/>
          </ac:spMkLst>
        </pc:spChg>
        <pc:spChg chg="del">
          <ac:chgData name="Bazyli Leczkowski" userId="97d9bdc4f7a60239" providerId="LiveId" clId="{95AECD8F-22AB-411D-88A3-9FBE4204924E}" dt="2022-06-12T18:29:49.739" v="3126" actId="478"/>
          <ac:spMkLst>
            <pc:docMk/>
            <pc:sldMk cId="567793943" sldId="281"/>
            <ac:spMk id="7" creationId="{16E9ECC0-D525-049D-DD0C-26A934703A5C}"/>
          </ac:spMkLst>
        </pc:spChg>
        <pc:spChg chg="add del mod">
          <ac:chgData name="Bazyli Leczkowski" userId="97d9bdc4f7a60239" providerId="LiveId" clId="{95AECD8F-22AB-411D-88A3-9FBE4204924E}" dt="2022-06-12T18:29:43.219" v="3123" actId="478"/>
          <ac:spMkLst>
            <pc:docMk/>
            <pc:sldMk cId="567793943" sldId="281"/>
            <ac:spMk id="9" creationId="{D2D28BB7-A65E-289B-E7D9-DD389F1F25CC}"/>
          </ac:spMkLst>
        </pc:spChg>
        <pc:spChg chg="add del mod">
          <ac:chgData name="Bazyli Leczkowski" userId="97d9bdc4f7a60239" providerId="LiveId" clId="{95AECD8F-22AB-411D-88A3-9FBE4204924E}" dt="2022-06-13T17:32:08.336" v="4058" actId="478"/>
          <ac:spMkLst>
            <pc:docMk/>
            <pc:sldMk cId="567793943" sldId="281"/>
            <ac:spMk id="10" creationId="{7EEA3382-CF2E-DB3C-EF89-B42F714E0D09}"/>
          </ac:spMkLst>
        </pc:spChg>
        <pc:spChg chg="add mod topLvl">
          <ac:chgData name="Bazyli Leczkowski" userId="97d9bdc4f7a60239" providerId="LiveId" clId="{95AECD8F-22AB-411D-88A3-9FBE4204924E}" dt="2022-06-13T17:27:16.035" v="3995" actId="164"/>
          <ac:spMkLst>
            <pc:docMk/>
            <pc:sldMk cId="567793943" sldId="281"/>
            <ac:spMk id="12" creationId="{ACC990F3-B7B0-251E-432B-35179383E0A8}"/>
          </ac:spMkLst>
        </pc:spChg>
        <pc:spChg chg="add del mod topLvl">
          <ac:chgData name="Bazyli Leczkowski" userId="97d9bdc4f7a60239" providerId="LiveId" clId="{95AECD8F-22AB-411D-88A3-9FBE4204924E}" dt="2022-06-13T17:27:16.035" v="3995" actId="164"/>
          <ac:spMkLst>
            <pc:docMk/>
            <pc:sldMk cId="567793943" sldId="281"/>
            <ac:spMk id="14" creationId="{ACBF7E97-BC70-9B31-6B47-D20079A4DF92}"/>
          </ac:spMkLst>
        </pc:spChg>
        <pc:spChg chg="add mod">
          <ac:chgData name="Bazyli Leczkowski" userId="97d9bdc4f7a60239" providerId="LiveId" clId="{95AECD8F-22AB-411D-88A3-9FBE4204924E}" dt="2022-06-13T17:27:16.035" v="3995" actId="164"/>
          <ac:spMkLst>
            <pc:docMk/>
            <pc:sldMk cId="567793943" sldId="281"/>
            <ac:spMk id="19" creationId="{A6D368A6-E52C-569E-A7C2-50D96CA3FB75}"/>
          </ac:spMkLst>
        </pc:spChg>
        <pc:spChg chg="add mod">
          <ac:chgData name="Bazyli Leczkowski" userId="97d9bdc4f7a60239" providerId="LiveId" clId="{95AECD8F-22AB-411D-88A3-9FBE4204924E}" dt="2022-06-13T17:27:16.035" v="3995" actId="164"/>
          <ac:spMkLst>
            <pc:docMk/>
            <pc:sldMk cId="567793943" sldId="281"/>
            <ac:spMk id="22" creationId="{E5B78DB1-776F-16FE-F468-1B918AB1C3DB}"/>
          </ac:spMkLst>
        </pc:spChg>
        <pc:spChg chg="add mod">
          <ac:chgData name="Bazyli Leczkowski" userId="97d9bdc4f7a60239" providerId="LiveId" clId="{95AECD8F-22AB-411D-88A3-9FBE4204924E}" dt="2022-06-13T17:32:28.579" v="4066" actId="164"/>
          <ac:spMkLst>
            <pc:docMk/>
            <pc:sldMk cId="567793943" sldId="281"/>
            <ac:spMk id="36" creationId="{CDA4061E-082A-266E-0DA8-DA64DA37EAF5}"/>
          </ac:spMkLst>
        </pc:spChg>
        <pc:spChg chg="add mod">
          <ac:chgData name="Bazyli Leczkowski" userId="97d9bdc4f7a60239" providerId="LiveId" clId="{95AECD8F-22AB-411D-88A3-9FBE4204924E}" dt="2022-06-13T17:27:16.035" v="3995" actId="164"/>
          <ac:spMkLst>
            <pc:docMk/>
            <pc:sldMk cId="567793943" sldId="281"/>
            <ac:spMk id="37" creationId="{EA463F40-96EF-3934-2940-7918FCCCF5DB}"/>
          </ac:spMkLst>
        </pc:spChg>
        <pc:spChg chg="add mod">
          <ac:chgData name="Bazyli Leczkowski" userId="97d9bdc4f7a60239" providerId="LiveId" clId="{95AECD8F-22AB-411D-88A3-9FBE4204924E}" dt="2022-06-13T17:27:16.035" v="3995" actId="164"/>
          <ac:spMkLst>
            <pc:docMk/>
            <pc:sldMk cId="567793943" sldId="281"/>
            <ac:spMk id="38" creationId="{3E6E261D-D796-F42E-5A07-E803A11D6878}"/>
          </ac:spMkLst>
        </pc:spChg>
        <pc:spChg chg="add mod">
          <ac:chgData name="Bazyli Leczkowski" userId="97d9bdc4f7a60239" providerId="LiveId" clId="{95AECD8F-22AB-411D-88A3-9FBE4204924E}" dt="2022-06-13T17:27:16.035" v="3995" actId="164"/>
          <ac:spMkLst>
            <pc:docMk/>
            <pc:sldMk cId="567793943" sldId="281"/>
            <ac:spMk id="39" creationId="{09AD93F5-56C2-B6AF-6670-B96E92AAA0EE}"/>
          </ac:spMkLst>
        </pc:spChg>
        <pc:spChg chg="add mod">
          <ac:chgData name="Bazyli Leczkowski" userId="97d9bdc4f7a60239" providerId="LiveId" clId="{95AECD8F-22AB-411D-88A3-9FBE4204924E}" dt="2022-06-13T17:32:16.082" v="4062" actId="164"/>
          <ac:spMkLst>
            <pc:docMk/>
            <pc:sldMk cId="567793943" sldId="281"/>
            <ac:spMk id="40" creationId="{9136E538-926A-2684-2E71-29AE88201D76}"/>
          </ac:spMkLst>
        </pc:spChg>
        <pc:spChg chg="add mod">
          <ac:chgData name="Bazyli Leczkowski" userId="97d9bdc4f7a60239" providerId="LiveId" clId="{95AECD8F-22AB-411D-88A3-9FBE4204924E}" dt="2022-06-13T17:32:28.579" v="4066" actId="164"/>
          <ac:spMkLst>
            <pc:docMk/>
            <pc:sldMk cId="567793943" sldId="281"/>
            <ac:spMk id="45" creationId="{B3E6DC90-9099-B1D0-0D0C-3CC1DE7B5D12}"/>
          </ac:spMkLst>
        </pc:spChg>
        <pc:spChg chg="mod">
          <ac:chgData name="Bazyli Leczkowski" userId="97d9bdc4f7a60239" providerId="LiveId" clId="{95AECD8F-22AB-411D-88A3-9FBE4204924E}" dt="2022-06-13T17:32:12.920" v="4061" actId="571"/>
          <ac:spMkLst>
            <pc:docMk/>
            <pc:sldMk cId="567793943" sldId="281"/>
            <ac:spMk id="47" creationId="{EAE81856-B10C-16B5-2388-00944898551E}"/>
          </ac:spMkLst>
        </pc:spChg>
        <pc:spChg chg="mod">
          <ac:chgData name="Bazyli Leczkowski" userId="97d9bdc4f7a60239" providerId="LiveId" clId="{95AECD8F-22AB-411D-88A3-9FBE4204924E}" dt="2022-06-13T17:32:12.920" v="4061" actId="571"/>
          <ac:spMkLst>
            <pc:docMk/>
            <pc:sldMk cId="567793943" sldId="281"/>
            <ac:spMk id="50" creationId="{EA611A79-F684-203B-0933-0242CC2B4F0B}"/>
          </ac:spMkLst>
        </pc:spChg>
        <pc:spChg chg="mod">
          <ac:chgData name="Bazyli Leczkowski" userId="97d9bdc4f7a60239" providerId="LiveId" clId="{95AECD8F-22AB-411D-88A3-9FBE4204924E}" dt="2022-06-13T17:32:12.920" v="4061" actId="571"/>
          <ac:spMkLst>
            <pc:docMk/>
            <pc:sldMk cId="567793943" sldId="281"/>
            <ac:spMk id="51" creationId="{2DAA5643-C4E1-11E0-86A6-9942F50ED711}"/>
          </ac:spMkLst>
        </pc:spChg>
        <pc:spChg chg="mod">
          <ac:chgData name="Bazyli Leczkowski" userId="97d9bdc4f7a60239" providerId="LiveId" clId="{95AECD8F-22AB-411D-88A3-9FBE4204924E}" dt="2022-06-13T17:32:12.920" v="4061" actId="571"/>
          <ac:spMkLst>
            <pc:docMk/>
            <pc:sldMk cId="567793943" sldId="281"/>
            <ac:spMk id="54" creationId="{5143709D-2374-3515-1029-E6DA33B0046D}"/>
          </ac:spMkLst>
        </pc:spChg>
        <pc:spChg chg="mod">
          <ac:chgData name="Bazyli Leczkowski" userId="97d9bdc4f7a60239" providerId="LiveId" clId="{95AECD8F-22AB-411D-88A3-9FBE4204924E}" dt="2022-06-13T17:32:12.920" v="4061" actId="571"/>
          <ac:spMkLst>
            <pc:docMk/>
            <pc:sldMk cId="567793943" sldId="281"/>
            <ac:spMk id="55" creationId="{00E94F2A-0B8B-9B3A-DAF9-D00597E10AEA}"/>
          </ac:spMkLst>
        </pc:spChg>
        <pc:spChg chg="mod">
          <ac:chgData name="Bazyli Leczkowski" userId="97d9bdc4f7a60239" providerId="LiveId" clId="{95AECD8F-22AB-411D-88A3-9FBE4204924E}" dt="2022-06-13T17:32:12.920" v="4061" actId="571"/>
          <ac:spMkLst>
            <pc:docMk/>
            <pc:sldMk cId="567793943" sldId="281"/>
            <ac:spMk id="65" creationId="{9FC19EB1-FDA2-9A9A-44A1-381BB1D7A1BB}"/>
          </ac:spMkLst>
        </pc:spChg>
        <pc:spChg chg="mod">
          <ac:chgData name="Bazyli Leczkowski" userId="97d9bdc4f7a60239" providerId="LiveId" clId="{95AECD8F-22AB-411D-88A3-9FBE4204924E}" dt="2022-06-13T17:32:12.920" v="4061" actId="571"/>
          <ac:spMkLst>
            <pc:docMk/>
            <pc:sldMk cId="567793943" sldId="281"/>
            <ac:spMk id="66" creationId="{4E9046A0-3F87-6EDA-36A9-E2DB2AABCEF5}"/>
          </ac:spMkLst>
        </pc:spChg>
        <pc:spChg chg="mod">
          <ac:chgData name="Bazyli Leczkowski" userId="97d9bdc4f7a60239" providerId="LiveId" clId="{95AECD8F-22AB-411D-88A3-9FBE4204924E}" dt="2022-06-13T17:32:12.920" v="4061" actId="571"/>
          <ac:spMkLst>
            <pc:docMk/>
            <pc:sldMk cId="567793943" sldId="281"/>
            <ac:spMk id="67" creationId="{E8B52FF4-0D46-126D-47CB-ACC81B25ED18}"/>
          </ac:spMkLst>
        </pc:spChg>
        <pc:spChg chg="add mod">
          <ac:chgData name="Bazyli Leczkowski" userId="97d9bdc4f7a60239" providerId="LiveId" clId="{95AECD8F-22AB-411D-88A3-9FBE4204924E}" dt="2022-06-13T17:32:12.920" v="4061" actId="571"/>
          <ac:spMkLst>
            <pc:docMk/>
            <pc:sldMk cId="567793943" sldId="281"/>
            <ac:spMk id="68" creationId="{06E7739C-E999-932D-CCCF-DE58994DDCBF}"/>
          </ac:spMkLst>
        </pc:spChg>
        <pc:spChg chg="add del mod">
          <ac:chgData name="Bazyli Leczkowski" userId="97d9bdc4f7a60239" providerId="LiveId" clId="{95AECD8F-22AB-411D-88A3-9FBE4204924E}" dt="2022-06-13T17:32:38.249" v="4071"/>
          <ac:spMkLst>
            <pc:docMk/>
            <pc:sldMk cId="567793943" sldId="281"/>
            <ac:spMk id="70" creationId="{888EB23D-DAE3-CE49-7D8D-4E022EAB9964}"/>
          </ac:spMkLst>
        </pc:spChg>
        <pc:spChg chg="add mod">
          <ac:chgData name="Bazyli Leczkowski" userId="97d9bdc4f7a60239" providerId="LiveId" clId="{95AECD8F-22AB-411D-88A3-9FBE4204924E}" dt="2022-06-13T17:36:58.952" v="4484" actId="20577"/>
          <ac:spMkLst>
            <pc:docMk/>
            <pc:sldMk cId="567793943" sldId="281"/>
            <ac:spMk id="71" creationId="{FF7A681C-B1AC-8318-92E6-01593AA6D90C}"/>
          </ac:spMkLst>
        </pc:spChg>
        <pc:grpChg chg="add del mod">
          <ac:chgData name="Bazyli Leczkowski" userId="97d9bdc4f7a60239" providerId="LiveId" clId="{95AECD8F-22AB-411D-88A3-9FBE4204924E}" dt="2022-06-13T16:57:56.181" v="3468" actId="165"/>
          <ac:grpSpMkLst>
            <pc:docMk/>
            <pc:sldMk cId="567793943" sldId="281"/>
            <ac:grpSpMk id="13" creationId="{6E502E36-881C-C3B4-9D9B-793913236EE3}"/>
          </ac:grpSpMkLst>
        </pc:grpChg>
        <pc:grpChg chg="add mod">
          <ac:chgData name="Bazyli Leczkowski" userId="97d9bdc4f7a60239" providerId="LiveId" clId="{95AECD8F-22AB-411D-88A3-9FBE4204924E}" dt="2022-06-13T17:32:16.082" v="4062" actId="164"/>
          <ac:grpSpMkLst>
            <pc:docMk/>
            <pc:sldMk cId="567793943" sldId="281"/>
            <ac:grpSpMk id="41" creationId="{AD7DD916-2980-965B-F647-79F03A5E7F69}"/>
          </ac:grpSpMkLst>
        </pc:grpChg>
        <pc:grpChg chg="add mod">
          <ac:chgData name="Bazyli Leczkowski" userId="97d9bdc4f7a60239" providerId="LiveId" clId="{95AECD8F-22AB-411D-88A3-9FBE4204924E}" dt="2022-06-13T17:35:01.188" v="4411" actId="1076"/>
          <ac:grpSpMkLst>
            <pc:docMk/>
            <pc:sldMk cId="567793943" sldId="281"/>
            <ac:grpSpMk id="44" creationId="{C05E70E7-1104-E9C1-83E7-6777C63508F2}"/>
          </ac:grpSpMkLst>
        </pc:grpChg>
        <pc:grpChg chg="add mod">
          <ac:chgData name="Bazyli Leczkowski" userId="97d9bdc4f7a60239" providerId="LiveId" clId="{95AECD8F-22AB-411D-88A3-9FBE4204924E}" dt="2022-06-13T17:32:12.920" v="4061" actId="571"/>
          <ac:grpSpMkLst>
            <pc:docMk/>
            <pc:sldMk cId="567793943" sldId="281"/>
            <ac:grpSpMk id="46" creationId="{A315E78F-A9F7-F4AF-5021-CD13B05959EB}"/>
          </ac:grpSpMkLst>
        </pc:grpChg>
        <pc:grpChg chg="add mod">
          <ac:chgData name="Bazyli Leczkowski" userId="97d9bdc4f7a60239" providerId="LiveId" clId="{95AECD8F-22AB-411D-88A3-9FBE4204924E}" dt="2022-06-13T17:35:12.316" v="4413" actId="1076"/>
          <ac:grpSpMkLst>
            <pc:docMk/>
            <pc:sldMk cId="567793943" sldId="281"/>
            <ac:grpSpMk id="69" creationId="{27BBEB96-FE03-BE64-BDE3-7DD6D1BF11DA}"/>
          </ac:grpSpMkLst>
        </pc:grpChg>
        <pc:graphicFrameChg chg="del mod modGraphic">
          <ac:chgData name="Bazyli Leczkowski" userId="97d9bdc4f7a60239" providerId="LiveId" clId="{95AECD8F-22AB-411D-88A3-9FBE4204924E}" dt="2022-06-13T16:44:01.740" v="3456" actId="478"/>
          <ac:graphicFrameMkLst>
            <pc:docMk/>
            <pc:sldMk cId="567793943" sldId="281"/>
            <ac:graphicFrameMk id="8" creationId="{515A41EE-E814-1A54-8E0C-D5D3A7F7C30C}"/>
          </ac:graphicFrameMkLst>
        </pc:graphicFrameChg>
        <pc:picChg chg="del">
          <ac:chgData name="Bazyli Leczkowski" userId="97d9bdc4f7a60239" providerId="LiveId" clId="{95AECD8F-22AB-411D-88A3-9FBE4204924E}" dt="2022-06-12T18:29:44.476" v="3124" actId="478"/>
          <ac:picMkLst>
            <pc:docMk/>
            <pc:sldMk cId="567793943" sldId="281"/>
            <ac:picMk id="5" creationId="{8B5C5BD0-3750-FADC-16B6-A466285481A4}"/>
          </ac:picMkLst>
        </pc:picChg>
        <pc:picChg chg="del">
          <ac:chgData name="Bazyli Leczkowski" userId="97d9bdc4f7a60239" providerId="LiveId" clId="{95AECD8F-22AB-411D-88A3-9FBE4204924E}" dt="2022-06-12T18:29:46.158" v="3125" actId="478"/>
          <ac:picMkLst>
            <pc:docMk/>
            <pc:sldMk cId="567793943" sldId="281"/>
            <ac:picMk id="6" creationId="{F7629BBB-842C-F66F-2B1C-4F0C3A4408D3}"/>
          </ac:picMkLst>
        </pc:picChg>
        <pc:picChg chg="del mod">
          <ac:chgData name="Bazyli Leczkowski" userId="97d9bdc4f7a60239" providerId="LiveId" clId="{95AECD8F-22AB-411D-88A3-9FBE4204924E}" dt="2022-06-13T16:44:01.740" v="3456" actId="478"/>
          <ac:picMkLst>
            <pc:docMk/>
            <pc:sldMk cId="567793943" sldId="281"/>
            <ac:picMk id="1026" creationId="{C7E431EE-B403-F7A7-AD3A-18757197E3EA}"/>
          </ac:picMkLst>
        </pc:picChg>
        <pc:cxnChg chg="add del">
          <ac:chgData name="Bazyli Leczkowski" userId="97d9bdc4f7a60239" providerId="LiveId" clId="{95AECD8F-22AB-411D-88A3-9FBE4204924E}" dt="2022-06-13T16:25:36.909" v="3392" actId="478"/>
          <ac:cxnSpMkLst>
            <pc:docMk/>
            <pc:sldMk cId="567793943" sldId="281"/>
            <ac:cxnSpMk id="5" creationId="{F44B52E1-C690-05F3-E083-A289BD75C49F}"/>
          </ac:cxnSpMkLst>
        </pc:cxnChg>
        <pc:cxnChg chg="add mod topLvl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7" creationId="{5C6EB1C0-43B9-91D9-4369-CB97CC58D640}"/>
          </ac:cxnSpMkLst>
        </pc:cxnChg>
        <pc:cxnChg chg="add mod topLvl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11" creationId="{93CAB2C3-0EB2-E8F2-DC69-43375547AAB2}"/>
          </ac:cxnSpMkLst>
        </pc:cxnChg>
        <pc:cxnChg chg="add del mod">
          <ac:chgData name="Bazyli Leczkowski" userId="97d9bdc4f7a60239" providerId="LiveId" clId="{95AECD8F-22AB-411D-88A3-9FBE4204924E}" dt="2022-06-13T16:44:01.740" v="3456" actId="478"/>
          <ac:cxnSpMkLst>
            <pc:docMk/>
            <pc:sldMk cId="567793943" sldId="281"/>
            <ac:cxnSpMk id="16" creationId="{E4E92B4A-4B88-99F4-1BAC-8E31BD3CD1FF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18" creationId="{4F10F651-A377-EEA0-1688-699A09AC1C27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20" creationId="{F1339ED5-EB80-DB63-04E0-2510E26AF2C6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23" creationId="{24872076-5698-55BD-2958-E180EAA5F407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26" creationId="{AB5FC385-15E0-5593-93EF-F94D8374FB5C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27" creationId="{729A76D9-783A-86F7-5BC4-1D8D55C11ABF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28" creationId="{7D05F334-CF91-A96F-3BC9-CF8A9FA06B67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30" creationId="{9A16B40F-0498-20CF-7FC6-B64F187BC472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31" creationId="{5A406595-67C2-8AD0-2C78-4CB99155B4FF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32" creationId="{24B77A3F-657A-935A-C37B-3D664D1BD669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34" creationId="{CF733CA4-467F-11D0-AA3E-5B94810722B2}"/>
          </ac:cxnSpMkLst>
        </pc:cxnChg>
        <pc:cxnChg chg="add mod">
          <ac:chgData name="Bazyli Leczkowski" userId="97d9bdc4f7a60239" providerId="LiveId" clId="{95AECD8F-22AB-411D-88A3-9FBE4204924E}" dt="2022-06-13T17:27:16.035" v="3995" actId="164"/>
          <ac:cxnSpMkLst>
            <pc:docMk/>
            <pc:sldMk cId="567793943" sldId="281"/>
            <ac:cxnSpMk id="35" creationId="{462948EF-A79F-F91C-548B-89F9682A6593}"/>
          </ac:cxnSpMkLst>
        </pc:cxnChg>
        <pc:cxnChg chg="add del mod">
          <ac:chgData name="Bazyli Leczkowski" userId="97d9bdc4f7a60239" providerId="LiveId" clId="{95AECD8F-22AB-411D-88A3-9FBE4204924E}" dt="2022-06-13T17:32:10.168" v="4059" actId="478"/>
          <ac:cxnSpMkLst>
            <pc:docMk/>
            <pc:sldMk cId="567793943" sldId="281"/>
            <ac:cxnSpMk id="43" creationId="{D812EB13-B2F7-0BCD-05E9-2D2714A65CC8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48" creationId="{234320A6-BFEF-1C7E-6700-1DB6730E2EEA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49" creationId="{E42A8E94-A7AD-D1B3-DD03-0A29189B5848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52" creationId="{5FDE27D0-71B8-5698-A672-8DF75F72F994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53" creationId="{8D3C2CBF-7C5F-E44C-A449-54FB9AF06A96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56" creationId="{0DF39BE0-8063-67A8-4063-0484828294DF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57" creationId="{289B5E52-5620-AF86-B867-02852DE5C568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58" creationId="{F2D405BF-6C69-29C6-5AA4-B8F3475D8722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59" creationId="{DA5F1D1C-5A49-D215-9CE3-8EF5324D0A3C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60" creationId="{85FE68E8-0142-6116-FF4C-157FCB62E828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61" creationId="{D93CEA79-B048-F68A-2753-361337869C3F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62" creationId="{485426F6-EE7E-06FE-6E96-C080D165A3B0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63" creationId="{D609F41B-2E41-ADDA-D3BA-063987F9D1A8}"/>
          </ac:cxnSpMkLst>
        </pc:cxnChg>
        <pc:cxnChg chg="mod">
          <ac:chgData name="Bazyli Leczkowski" userId="97d9bdc4f7a60239" providerId="LiveId" clId="{95AECD8F-22AB-411D-88A3-9FBE4204924E}" dt="2022-06-13T17:32:12.920" v="4061" actId="571"/>
          <ac:cxnSpMkLst>
            <pc:docMk/>
            <pc:sldMk cId="567793943" sldId="281"/>
            <ac:cxnSpMk id="64" creationId="{E9AE69BB-5786-EE37-6ADF-A6EAE8449812}"/>
          </ac:cxnSpMkLst>
        </pc:cxnChg>
      </pc:sldChg>
      <pc:sldChg chg="add del">
        <pc:chgData name="Bazyli Leczkowski" userId="97d9bdc4f7a60239" providerId="LiveId" clId="{95AECD8F-22AB-411D-88A3-9FBE4204924E}" dt="2022-06-12T18:26:24.358" v="3010" actId="2696"/>
        <pc:sldMkLst>
          <pc:docMk/>
          <pc:sldMk cId="3196727005" sldId="281"/>
        </pc:sldMkLst>
      </pc:sldChg>
      <pc:sldChg chg="delSp modSp add mod">
        <pc:chgData name="Bazyli Leczkowski" userId="97d9bdc4f7a60239" providerId="LiveId" clId="{95AECD8F-22AB-411D-88A3-9FBE4204924E}" dt="2022-06-13T16:43:25.079" v="3455" actId="1076"/>
        <pc:sldMkLst>
          <pc:docMk/>
          <pc:sldMk cId="2668405184" sldId="283"/>
        </pc:sldMkLst>
        <pc:spChg chg="mod">
          <ac:chgData name="Bazyli Leczkowski" userId="97d9bdc4f7a60239" providerId="LiveId" clId="{95AECD8F-22AB-411D-88A3-9FBE4204924E}" dt="2022-06-13T16:42:59.137" v="3448" actId="20577"/>
          <ac:spMkLst>
            <pc:docMk/>
            <pc:sldMk cId="2668405184" sldId="283"/>
            <ac:spMk id="4" creationId="{A1B48493-A8F4-8CE6-DC3F-9CD585341778}"/>
          </ac:spMkLst>
        </pc:spChg>
        <pc:spChg chg="del">
          <ac:chgData name="Bazyli Leczkowski" userId="97d9bdc4f7a60239" providerId="LiveId" clId="{95AECD8F-22AB-411D-88A3-9FBE4204924E}" dt="2022-06-13T16:43:04.980" v="3450" actId="478"/>
          <ac:spMkLst>
            <pc:docMk/>
            <pc:sldMk cId="2668405184" sldId="283"/>
            <ac:spMk id="10" creationId="{7EEA3382-CF2E-DB3C-EF89-B42F714E0D09}"/>
          </ac:spMkLst>
        </pc:spChg>
        <pc:grpChg chg="del">
          <ac:chgData name="Bazyli Leczkowski" userId="97d9bdc4f7a60239" providerId="LiveId" clId="{95AECD8F-22AB-411D-88A3-9FBE4204924E}" dt="2022-06-13T16:43:01.460" v="3449" actId="478"/>
          <ac:grpSpMkLst>
            <pc:docMk/>
            <pc:sldMk cId="2668405184" sldId="283"/>
            <ac:grpSpMk id="13" creationId="{6E502E36-881C-C3B4-9D9B-793913236EE3}"/>
          </ac:grpSpMkLst>
        </pc:grpChg>
        <pc:graphicFrameChg chg="mod">
          <ac:chgData name="Bazyli Leczkowski" userId="97d9bdc4f7a60239" providerId="LiveId" clId="{95AECD8F-22AB-411D-88A3-9FBE4204924E}" dt="2022-06-13T16:43:15.420" v="3453" actId="1076"/>
          <ac:graphicFrameMkLst>
            <pc:docMk/>
            <pc:sldMk cId="2668405184" sldId="283"/>
            <ac:graphicFrameMk id="8" creationId="{515A41EE-E814-1A54-8E0C-D5D3A7F7C30C}"/>
          </ac:graphicFrameMkLst>
        </pc:graphicFrameChg>
        <pc:picChg chg="mod">
          <ac:chgData name="Bazyli Leczkowski" userId="97d9bdc4f7a60239" providerId="LiveId" clId="{95AECD8F-22AB-411D-88A3-9FBE4204924E}" dt="2022-06-13T16:43:25.079" v="3455" actId="1076"/>
          <ac:picMkLst>
            <pc:docMk/>
            <pc:sldMk cId="2668405184" sldId="283"/>
            <ac:picMk id="1026" creationId="{C7E431EE-B403-F7A7-AD3A-18757197E3EA}"/>
          </ac:picMkLst>
        </pc:picChg>
        <pc:cxnChg chg="del">
          <ac:chgData name="Bazyli Leczkowski" userId="97d9bdc4f7a60239" providerId="LiveId" clId="{95AECD8F-22AB-411D-88A3-9FBE4204924E}" dt="2022-06-13T16:43:07.209" v="3451" actId="478"/>
          <ac:cxnSpMkLst>
            <pc:docMk/>
            <pc:sldMk cId="2668405184" sldId="283"/>
            <ac:cxnSpMk id="16" creationId="{E4E92B4A-4B88-99F4-1BAC-8E31BD3CD1FF}"/>
          </ac:cxnSpMkLst>
        </pc:cxnChg>
      </pc:sldChg>
      <pc:sldChg chg="addSp delSp modSp add mod modAnim">
        <pc:chgData name="Bazyli Leczkowski" userId="97d9bdc4f7a60239" providerId="LiveId" clId="{95AECD8F-22AB-411D-88A3-9FBE4204924E}" dt="2022-06-13T20:21:08.161" v="4653" actId="20577"/>
        <pc:sldMkLst>
          <pc:docMk/>
          <pc:sldMk cId="1738340924" sldId="284"/>
        </pc:sldMkLst>
        <pc:spChg chg="del">
          <ac:chgData name="Bazyli Leczkowski" userId="97d9bdc4f7a60239" providerId="LiveId" clId="{95AECD8F-22AB-411D-88A3-9FBE4204924E}" dt="2022-06-13T20:17:24.573" v="4494" actId="478"/>
          <ac:spMkLst>
            <pc:docMk/>
            <pc:sldMk cId="1738340924" sldId="284"/>
            <ac:spMk id="2" creationId="{6BBE5BF9-4B7C-EB4F-6A14-5B7B10A50C2E}"/>
          </ac:spMkLst>
        </pc:spChg>
        <pc:spChg chg="mod">
          <ac:chgData name="Bazyli Leczkowski" userId="97d9bdc4f7a60239" providerId="LiveId" clId="{95AECD8F-22AB-411D-88A3-9FBE4204924E}" dt="2022-06-13T20:21:08.161" v="4653" actId="20577"/>
          <ac:spMkLst>
            <pc:docMk/>
            <pc:sldMk cId="1738340924" sldId="284"/>
            <ac:spMk id="4" creationId="{93216D94-1BCB-4502-5E40-9036F3351421}"/>
          </ac:spMkLst>
        </pc:spChg>
        <pc:spChg chg="add del mod">
          <ac:chgData name="Bazyli Leczkowski" userId="97d9bdc4f7a60239" providerId="LiveId" clId="{95AECD8F-22AB-411D-88A3-9FBE4204924E}" dt="2022-06-13T20:17:26.270" v="4495" actId="478"/>
          <ac:spMkLst>
            <pc:docMk/>
            <pc:sldMk cId="1738340924" sldId="284"/>
            <ac:spMk id="6" creationId="{5F9F2F06-BFC1-E733-0360-FEE7626657CE}"/>
          </ac:spMkLst>
        </pc:spChg>
        <pc:picChg chg="add mod">
          <ac:chgData name="Bazyli Leczkowski" userId="97d9bdc4f7a60239" providerId="LiveId" clId="{95AECD8F-22AB-411D-88A3-9FBE4204924E}" dt="2022-06-13T20:20:16.332" v="4639" actId="1076"/>
          <ac:picMkLst>
            <pc:docMk/>
            <pc:sldMk cId="1738340924" sldId="284"/>
            <ac:picMk id="3" creationId="{F59FF34A-5980-E4E5-B805-C1F3D855F09F}"/>
          </ac:picMkLst>
        </pc:picChg>
      </pc:sldChg>
      <pc:sldChg chg="modSp new mod">
        <pc:chgData name="Bazyli Leczkowski" userId="97d9bdc4f7a60239" providerId="LiveId" clId="{95AECD8F-22AB-411D-88A3-9FBE4204924E}" dt="2022-06-13T20:21:42.318" v="4682" actId="1076"/>
        <pc:sldMkLst>
          <pc:docMk/>
          <pc:sldMk cId="3653080658" sldId="285"/>
        </pc:sldMkLst>
        <pc:spChg chg="mod">
          <ac:chgData name="Bazyli Leczkowski" userId="97d9bdc4f7a60239" providerId="LiveId" clId="{95AECD8F-22AB-411D-88A3-9FBE4204924E}" dt="2022-06-13T20:21:42.318" v="4682" actId="1076"/>
          <ac:spMkLst>
            <pc:docMk/>
            <pc:sldMk cId="3653080658" sldId="285"/>
            <ac:spMk id="2" creationId="{C36DBDAD-FBDD-F6D4-3791-2BB7627E8BBC}"/>
          </ac:spMkLst>
        </pc:spChg>
      </pc:sldChg>
    </pc:docChg>
  </pc:docChgLst>
  <pc:docChgLst>
    <pc:chgData name="Gość" providerId="Windows Live" clId="Web-{03015E76-198D-44BB-A6DD-93E73110B104}"/>
    <pc:docChg chg="addSld modSld">
      <pc:chgData name="Gość" userId="" providerId="Windows Live" clId="Web-{03015E76-198D-44BB-A6DD-93E73110B104}" dt="2022-06-11T09:51:59.427" v="884" actId="20577"/>
      <pc:docMkLst>
        <pc:docMk/>
      </pc:docMkLst>
      <pc:sldChg chg="modSp">
        <pc:chgData name="Gość" userId="" providerId="Windows Live" clId="Web-{03015E76-198D-44BB-A6DD-93E73110B104}" dt="2022-06-09T19:30:34.229" v="784" actId="20577"/>
        <pc:sldMkLst>
          <pc:docMk/>
          <pc:sldMk cId="280897461" sldId="266"/>
        </pc:sldMkLst>
        <pc:spChg chg="mod">
          <ac:chgData name="Gość" userId="" providerId="Windows Live" clId="Web-{03015E76-198D-44BB-A6DD-93E73110B104}" dt="2022-06-09T19:30:34.229" v="784" actId="20577"/>
          <ac:spMkLst>
            <pc:docMk/>
            <pc:sldMk cId="280897461" sldId="266"/>
            <ac:spMk id="3" creationId="{9FA5BD56-836A-68A3-8A23-C71E451BA4CF}"/>
          </ac:spMkLst>
        </pc:spChg>
      </pc:sldChg>
      <pc:sldChg chg="delSp modSp new">
        <pc:chgData name="Gość" userId="" providerId="Windows Live" clId="Web-{03015E76-198D-44BB-A6DD-93E73110B104}" dt="2022-06-09T19:22:06.701" v="473" actId="20577"/>
        <pc:sldMkLst>
          <pc:docMk/>
          <pc:sldMk cId="1242262965" sldId="267"/>
        </pc:sldMkLst>
        <pc:spChg chg="mod">
          <ac:chgData name="Gość" userId="" providerId="Windows Live" clId="Web-{03015E76-198D-44BB-A6DD-93E73110B104}" dt="2022-06-09T19:22:06.701" v="473" actId="20577"/>
          <ac:spMkLst>
            <pc:docMk/>
            <pc:sldMk cId="1242262965" sldId="267"/>
            <ac:spMk id="2" creationId="{8D5EA2BF-2A98-D20A-7B9E-5E5D48B64E25}"/>
          </ac:spMkLst>
        </pc:spChg>
        <pc:spChg chg="del">
          <ac:chgData name="Gość" userId="" providerId="Windows Live" clId="Web-{03015E76-198D-44BB-A6DD-93E73110B104}" dt="2022-06-09T19:18:42.696" v="224"/>
          <ac:spMkLst>
            <pc:docMk/>
            <pc:sldMk cId="1242262965" sldId="267"/>
            <ac:spMk id="3" creationId="{3D10898F-DA1E-9846-4809-31712AB82F09}"/>
          </ac:spMkLst>
        </pc:spChg>
        <pc:spChg chg="mod">
          <ac:chgData name="Gość" userId="" providerId="Windows Live" clId="Web-{03015E76-198D-44BB-A6DD-93E73110B104}" dt="2022-06-09T19:16:16.505" v="64" actId="20577"/>
          <ac:spMkLst>
            <pc:docMk/>
            <pc:sldMk cId="1242262965" sldId="267"/>
            <ac:spMk id="4" creationId="{C0B9A808-B288-DB55-37D1-5CF4652CAFC2}"/>
          </ac:spMkLst>
        </pc:spChg>
      </pc:sldChg>
      <pc:sldChg chg="delSp modSp new">
        <pc:chgData name="Gość" userId="" providerId="Windows Live" clId="Web-{03015E76-198D-44BB-A6DD-93E73110B104}" dt="2022-06-09T19:25:24.237" v="555" actId="20577"/>
        <pc:sldMkLst>
          <pc:docMk/>
          <pc:sldMk cId="3178728236" sldId="268"/>
        </pc:sldMkLst>
        <pc:spChg chg="mod">
          <ac:chgData name="Gość" userId="" providerId="Windows Live" clId="Web-{03015E76-198D-44BB-A6DD-93E73110B104}" dt="2022-06-09T19:25:24.237" v="555" actId="20577"/>
          <ac:spMkLst>
            <pc:docMk/>
            <pc:sldMk cId="3178728236" sldId="268"/>
            <ac:spMk id="2" creationId="{DCA6C1AA-C93F-34CB-D2D3-D7FE296E6051}"/>
          </ac:spMkLst>
        </pc:spChg>
        <pc:spChg chg="del">
          <ac:chgData name="Gość" userId="" providerId="Windows Live" clId="Web-{03015E76-198D-44BB-A6DD-93E73110B104}" dt="2022-06-09T19:23:08.093" v="482"/>
          <ac:spMkLst>
            <pc:docMk/>
            <pc:sldMk cId="3178728236" sldId="268"/>
            <ac:spMk id="3" creationId="{C4AE6FBB-9BD5-7171-A478-70639FAD0956}"/>
          </ac:spMkLst>
        </pc:spChg>
        <pc:spChg chg="mod">
          <ac:chgData name="Gość" userId="" providerId="Windows Live" clId="Web-{03015E76-198D-44BB-A6DD-93E73110B104}" dt="2022-06-09T19:23:00.936" v="481" actId="20577"/>
          <ac:spMkLst>
            <pc:docMk/>
            <pc:sldMk cId="3178728236" sldId="268"/>
            <ac:spMk id="4" creationId="{5E0328BF-A13A-3E2F-2AE4-1557F3CD3B15}"/>
          </ac:spMkLst>
        </pc:spChg>
      </pc:sldChg>
      <pc:sldChg chg="delSp modSp new">
        <pc:chgData name="Gość" userId="" providerId="Windows Live" clId="Web-{03015E76-198D-44BB-A6DD-93E73110B104}" dt="2022-06-11T09:51:59.427" v="884" actId="20577"/>
        <pc:sldMkLst>
          <pc:docMk/>
          <pc:sldMk cId="3802531772" sldId="269"/>
        </pc:sldMkLst>
        <pc:spChg chg="mod">
          <ac:chgData name="Gość" userId="" providerId="Windows Live" clId="Web-{03015E76-198D-44BB-A6DD-93E73110B104}" dt="2022-06-11T09:51:47.615" v="881" actId="14100"/>
          <ac:spMkLst>
            <pc:docMk/>
            <pc:sldMk cId="3802531772" sldId="269"/>
            <ac:spMk id="2" creationId="{6BBE5BF9-4B7C-EB4F-6A14-5B7B10A50C2E}"/>
          </ac:spMkLst>
        </pc:spChg>
        <pc:spChg chg="del">
          <ac:chgData name="Gość" userId="" providerId="Windows Live" clId="Web-{03015E76-198D-44BB-A6DD-93E73110B104}" dt="2022-06-11T09:51:11.161" v="863"/>
          <ac:spMkLst>
            <pc:docMk/>
            <pc:sldMk cId="3802531772" sldId="269"/>
            <ac:spMk id="3" creationId="{6028F47A-6239-0F77-415E-E89148A0CD05}"/>
          </ac:spMkLst>
        </pc:spChg>
        <pc:spChg chg="mod">
          <ac:chgData name="Gość" userId="" providerId="Windows Live" clId="Web-{03015E76-198D-44BB-A6DD-93E73110B104}" dt="2022-06-11T09:51:59.427" v="884" actId="20577"/>
          <ac:spMkLst>
            <pc:docMk/>
            <pc:sldMk cId="3802531772" sldId="269"/>
            <ac:spMk id="4" creationId="{93216D94-1BCB-4502-5E40-9036F3351421}"/>
          </ac:spMkLst>
        </pc:spChg>
      </pc:sldChg>
    </pc:docChg>
  </pc:docChgLst>
  <pc:docChgLst>
    <pc:chgData name="Gość" providerId="Windows Live" clId="Web-{B9AA9A49-A645-4788-9DA3-982302DDE48F}"/>
    <pc:docChg chg="modSld">
      <pc:chgData name="Gość" userId="" providerId="Windows Live" clId="Web-{B9AA9A49-A645-4788-9DA3-982302DDE48F}" dt="2022-06-13T22:31:26.448" v="398" actId="20577"/>
      <pc:docMkLst>
        <pc:docMk/>
      </pc:docMkLst>
      <pc:sldChg chg="addSp delSp modSp addAnim delAnim modAnim">
        <pc:chgData name="Gość" userId="" providerId="Windows Live" clId="Web-{B9AA9A49-A645-4788-9DA3-982302DDE48F}" dt="2022-06-13T22:22:56.045" v="289"/>
        <pc:sldMkLst>
          <pc:docMk/>
          <pc:sldMk cId="480300560" sldId="264"/>
        </pc:sldMkLst>
        <pc:spChg chg="del">
          <ac:chgData name="Gość" userId="" providerId="Windows Live" clId="Web-{B9AA9A49-A645-4788-9DA3-982302DDE48F}" dt="2022-06-13T21:34:25.133" v="0"/>
          <ac:spMkLst>
            <pc:docMk/>
            <pc:sldMk cId="480300560" sldId="264"/>
            <ac:spMk id="3" creationId="{9FA5BD56-836A-68A3-8A23-C71E451BA4CF}"/>
          </ac:spMkLst>
        </pc:spChg>
        <pc:spChg chg="add del mod">
          <ac:chgData name="Gość" userId="" providerId="Windows Live" clId="Web-{B9AA9A49-A645-4788-9DA3-982302DDE48F}" dt="2022-06-13T21:34:28.274" v="1"/>
          <ac:spMkLst>
            <pc:docMk/>
            <pc:sldMk cId="480300560" sldId="264"/>
            <ac:spMk id="5" creationId="{6EDD6C95-7028-0BD8-28DE-D4E15818B2EB}"/>
          </ac:spMkLst>
        </pc:spChg>
        <pc:spChg chg="add mod">
          <ac:chgData name="Gość" userId="" providerId="Windows Live" clId="Web-{B9AA9A49-A645-4788-9DA3-982302DDE48F}" dt="2022-06-13T22:06:08.881" v="212" actId="20577"/>
          <ac:spMkLst>
            <pc:docMk/>
            <pc:sldMk cId="480300560" sldId="264"/>
            <ac:spMk id="9" creationId="{9E3C4B5D-4F02-4BE8-D639-E0334AE344F9}"/>
          </ac:spMkLst>
        </pc:spChg>
        <pc:spChg chg="add del mod">
          <ac:chgData name="Gość" userId="" providerId="Windows Live" clId="Web-{B9AA9A49-A645-4788-9DA3-982302DDE48F}" dt="2022-06-13T22:07:07.304" v="215"/>
          <ac:spMkLst>
            <pc:docMk/>
            <pc:sldMk cId="480300560" sldId="264"/>
            <ac:spMk id="10" creationId="{47FE4513-A4BD-4E20-34CD-B4303C25B40B}"/>
          </ac:spMkLst>
        </pc:spChg>
        <pc:spChg chg="add del mod">
          <ac:chgData name="Gość" userId="" providerId="Windows Live" clId="Web-{B9AA9A49-A645-4788-9DA3-982302DDE48F}" dt="2022-06-13T22:08:48.869" v="242"/>
          <ac:spMkLst>
            <pc:docMk/>
            <pc:sldMk cId="480300560" sldId="264"/>
            <ac:spMk id="11" creationId="{27128FCB-A602-A322-3686-FB3569E63897}"/>
          </ac:spMkLst>
        </pc:spChg>
        <pc:spChg chg="add del mod">
          <ac:chgData name="Gość" userId="" providerId="Windows Live" clId="Web-{B9AA9A49-A645-4788-9DA3-982302DDE48F}" dt="2022-06-13T22:08:54.650" v="246"/>
          <ac:spMkLst>
            <pc:docMk/>
            <pc:sldMk cId="480300560" sldId="264"/>
            <ac:spMk id="12" creationId="{680A4CF0-3DAD-E8CC-1C11-6D4EA119BF3F}"/>
          </ac:spMkLst>
        </pc:spChg>
        <pc:spChg chg="add del mod">
          <ac:chgData name="Gość" userId="" providerId="Windows Live" clId="Web-{B9AA9A49-A645-4788-9DA3-982302DDE48F}" dt="2022-06-13T22:09:08.869" v="250"/>
          <ac:spMkLst>
            <pc:docMk/>
            <pc:sldMk cId="480300560" sldId="264"/>
            <ac:spMk id="13" creationId="{FD9D26B1-1A6E-BFBC-5163-2DA03968872D}"/>
          </ac:spMkLst>
        </pc:spChg>
        <pc:spChg chg="add mod">
          <ac:chgData name="Gość" userId="" providerId="Windows Live" clId="Web-{B9AA9A49-A645-4788-9DA3-982302DDE48F}" dt="2022-06-13T22:14:32.690" v="281" actId="20577"/>
          <ac:spMkLst>
            <pc:docMk/>
            <pc:sldMk cId="480300560" sldId="264"/>
            <ac:spMk id="15" creationId="{4867B159-2A51-5CFC-4E9B-F5D0A1289953}"/>
          </ac:spMkLst>
        </pc:spChg>
        <pc:spChg chg="add mod">
          <ac:chgData name="Gość" userId="" providerId="Windows Live" clId="Web-{B9AA9A49-A645-4788-9DA3-982302DDE48F}" dt="2022-06-13T22:22:48.561" v="287" actId="20577"/>
          <ac:spMkLst>
            <pc:docMk/>
            <pc:sldMk cId="480300560" sldId="264"/>
            <ac:spMk id="17" creationId="{31CEE006-4F9E-AA0B-B994-31320DF10E2B}"/>
          </ac:spMkLst>
        </pc:spChg>
        <pc:picChg chg="add mod modCrop">
          <ac:chgData name="Gość" userId="" providerId="Windows Live" clId="Web-{B9AA9A49-A645-4788-9DA3-982302DDE48F}" dt="2022-06-13T21:34:47.696" v="6" actId="1076"/>
          <ac:picMkLst>
            <pc:docMk/>
            <pc:sldMk cId="480300560" sldId="264"/>
            <ac:picMk id="7" creationId="{FFB62CB6-4FF8-1EE2-D913-3D7E86BDFD5B}"/>
          </ac:picMkLst>
        </pc:picChg>
      </pc:sldChg>
      <pc:sldChg chg="modSp">
        <pc:chgData name="Gość" userId="" providerId="Windows Live" clId="Web-{B9AA9A49-A645-4788-9DA3-982302DDE48F}" dt="2022-06-13T22:31:26.448" v="398" actId="20577"/>
        <pc:sldMkLst>
          <pc:docMk/>
          <pc:sldMk cId="3178728236" sldId="268"/>
        </pc:sldMkLst>
        <pc:spChg chg="mod">
          <ac:chgData name="Gość" userId="" providerId="Windows Live" clId="Web-{B9AA9A49-A645-4788-9DA3-982302DDE48F}" dt="2022-06-13T22:31:26.448" v="398" actId="20577"/>
          <ac:spMkLst>
            <pc:docMk/>
            <pc:sldMk cId="3178728236" sldId="268"/>
            <ac:spMk id="2" creationId="{DCA6C1AA-C93F-34CB-D2D3-D7FE296E6051}"/>
          </ac:spMkLst>
        </pc:spChg>
      </pc:sldChg>
      <pc:sldChg chg="modSp">
        <pc:chgData name="Gość" userId="" providerId="Windows Live" clId="Web-{B9AA9A49-A645-4788-9DA3-982302DDE48F}" dt="2022-06-13T22:28:53.116" v="367"/>
        <pc:sldMkLst>
          <pc:docMk/>
          <pc:sldMk cId="28839476" sldId="274"/>
        </pc:sldMkLst>
        <pc:picChg chg="mod modCrop">
          <ac:chgData name="Gość" userId="" providerId="Windows Live" clId="Web-{B9AA9A49-A645-4788-9DA3-982302DDE48F}" dt="2022-06-13T22:28:53.116" v="367"/>
          <ac:picMkLst>
            <pc:docMk/>
            <pc:sldMk cId="28839476" sldId="274"/>
            <ac:picMk id="18" creationId="{27853AEA-892E-BEC4-ECF1-249CF54A1DCB}"/>
          </ac:picMkLst>
        </pc:picChg>
      </pc:sldChg>
    </pc:docChg>
  </pc:docChgLst>
  <pc:docChgLst>
    <pc:chgData name="Guest User" providerId="Windows Live" clId="Web-{55E99C24-A758-4D87-8CDF-72BE46AF172D}"/>
    <pc:docChg chg="modSld">
      <pc:chgData name="Guest User" userId="" providerId="Windows Live" clId="Web-{55E99C24-A758-4D87-8CDF-72BE46AF172D}" dt="2022-06-13T22:37:06.432" v="2"/>
      <pc:docMkLst>
        <pc:docMk/>
      </pc:docMkLst>
      <pc:sldChg chg="addSp delSp modSp">
        <pc:chgData name="Guest User" userId="" providerId="Windows Live" clId="Web-{55E99C24-A758-4D87-8CDF-72BE46AF172D}" dt="2022-06-13T22:37:06.432" v="2"/>
        <pc:sldMkLst>
          <pc:docMk/>
          <pc:sldMk cId="1631958061" sldId="258"/>
        </pc:sldMkLst>
        <pc:picChg chg="add del mod">
          <ac:chgData name="Guest User" userId="" providerId="Windows Live" clId="Web-{55E99C24-A758-4D87-8CDF-72BE46AF172D}" dt="2022-06-13T22:37:06.432" v="2"/>
          <ac:picMkLst>
            <pc:docMk/>
            <pc:sldMk cId="1631958061" sldId="258"/>
            <ac:picMk id="3" creationId="{4CD58678-5CFB-C467-4F4E-F4273A7BCA62}"/>
          </ac:picMkLst>
        </pc:picChg>
      </pc:sldChg>
    </pc:docChg>
  </pc:docChgLst>
</pc:chgInfo>
</file>

<file path=ppt/comments/modernComment_119_21D7D9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9F9172-D423-4978-BC65-07CB099A7864}" authorId="{95582667-6102-27E7-ED8E-01A166EB4B6B}" created="2022-06-12T18:44:41.47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7793943" sldId="281"/>
      <ac:graphicFrameMk id="8" creationId="{515A41EE-E814-1A54-8E0C-D5D3A7F7C30C}"/>
    </ac:deMkLst>
    <p188:replyLst/>
    <p188:txBody>
      <a:bodyPr/>
      <a:lstStyle/>
      <a:p>
        <a:r>
          <a:rPr lang="en-US"/>
          <a:t>Tutaj można jesszcze dodac ze poza tą ramką jest wysyłana preambuła z xbee i ona ma tam wpisany adres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E494D-C78E-465F-BECB-663DF2C577D2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BA499-5B2D-45C7-9FE5-B0E398B47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180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Przejdźmy przez proces po kolei:</a:t>
            </a:r>
          </a:p>
          <a:p>
            <a:r>
              <a:rPr lang="pl-PL"/>
              <a:t>Wykorzystaliśmy markery </a:t>
            </a:r>
            <a:r>
              <a:rPr lang="pl-PL" err="1"/>
              <a:t>Aruco</a:t>
            </a:r>
            <a:r>
              <a:rPr lang="pl-PL"/>
              <a:t>, które dzięki wykorzystaniu </a:t>
            </a:r>
            <a:r>
              <a:rPr lang="pl-PL" err="1"/>
              <a:t>Rpi</a:t>
            </a:r>
            <a:r>
              <a:rPr lang="pl-PL"/>
              <a:t> pozwoliły nam na uzyskanie danych na </a:t>
            </a:r>
            <a:r>
              <a:rPr lang="pl-PL" err="1"/>
              <a:t>temach</a:t>
            </a:r>
            <a:r>
              <a:rPr lang="pl-PL"/>
              <a:t> położenia każdego z nich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256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24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35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20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Wystarczy więc nakleić </a:t>
            </a:r>
            <a:r>
              <a:rPr lang="pl-PL" dirty="0" err="1"/>
              <a:t>aruco</a:t>
            </a:r>
            <a:r>
              <a:rPr lang="pl-PL" dirty="0"/>
              <a:t> na wszystkie przeszkody i roboty, i powinniśmy móc ustalić co gdzie dokładnie jest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139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err="1"/>
              <a:t>Rpi</a:t>
            </a:r>
            <a:r>
              <a:rPr lang="pl-PL"/>
              <a:t> przekazuje </a:t>
            </a:r>
            <a:r>
              <a:rPr lang="pl-PL" err="1"/>
              <a:t>iinformacje</a:t>
            </a:r>
            <a:r>
              <a:rPr lang="pl-PL"/>
              <a:t> 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41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Rpi</a:t>
            </a:r>
            <a:r>
              <a:rPr lang="pl-PL" dirty="0"/>
              <a:t> przekazuje </a:t>
            </a:r>
            <a:r>
              <a:rPr lang="pl-PL" dirty="0" err="1"/>
              <a:t>iinformacje</a:t>
            </a:r>
            <a:r>
              <a:rPr lang="pl-PL" dirty="0"/>
              <a:t> o położeniu i orientacji wszystkich przeszkód i robotów do głównego komputera, który 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51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err="1"/>
              <a:t>RPi</a:t>
            </a:r>
            <a:r>
              <a:rPr lang="pl-PL"/>
              <a:t> wykrywa </a:t>
            </a:r>
            <a:r>
              <a:rPr lang="pl-PL" err="1"/>
              <a:t>aruco</a:t>
            </a:r>
            <a:r>
              <a:rPr lang="pl-PL"/>
              <a:t> przetwarza na </a:t>
            </a:r>
            <a:r>
              <a:rPr lang="pl-PL" err="1"/>
              <a:t>wspolrzedne</a:t>
            </a:r>
            <a:r>
              <a:rPr lang="pl-PL"/>
              <a:t> i orientacje tworzy </a:t>
            </a:r>
            <a:r>
              <a:rPr lang="pl-PL" err="1"/>
              <a:t>jsony</a:t>
            </a:r>
            <a:r>
              <a:rPr lang="pl-PL"/>
              <a:t> wysyła do serwera głównego </a:t>
            </a:r>
            <a:r>
              <a:rPr lang="pl-PL" err="1"/>
              <a:t>równoczesnie</a:t>
            </a:r>
            <a:r>
              <a:rPr lang="pl-PL"/>
              <a:t> tworzy własny serwer na którym odpala lokalna </a:t>
            </a:r>
            <a:r>
              <a:rPr lang="pl-PL" err="1"/>
              <a:t>strone</a:t>
            </a:r>
            <a:r>
              <a:rPr lang="pl-PL"/>
              <a:t> internetową i tam wysyła </a:t>
            </a:r>
            <a:r>
              <a:rPr lang="pl-PL" err="1"/>
              <a:t>stream</a:t>
            </a:r>
            <a:r>
              <a:rPr lang="pl-PL"/>
              <a:t> z aktualnym </a:t>
            </a:r>
            <a:r>
              <a:rPr lang="pl-PL" err="1"/>
              <a:t>podgladem</a:t>
            </a:r>
            <a:r>
              <a:rPr lang="pl-PL"/>
              <a:t> kamerki z którego </a:t>
            </a:r>
            <a:r>
              <a:rPr lang="pl-PL" err="1"/>
              <a:t>głowny</a:t>
            </a:r>
            <a:r>
              <a:rPr lang="pl-PL"/>
              <a:t> </a:t>
            </a:r>
            <a:r>
              <a:rPr lang="pl-PL" err="1"/>
              <a:t>komp</a:t>
            </a:r>
            <a:r>
              <a:rPr lang="pl-PL"/>
              <a:t> może sobie go </a:t>
            </a:r>
            <a:r>
              <a:rPr lang="pl-PL" err="1"/>
              <a:t>sciągnać</a:t>
            </a:r>
            <a:r>
              <a:rPr lang="pl-PL"/>
              <a:t> i </a:t>
            </a:r>
            <a:r>
              <a:rPr lang="pl-PL" err="1"/>
              <a:t>pokazac</a:t>
            </a:r>
            <a:r>
              <a:rPr lang="pl-PL"/>
              <a:t> w </a:t>
            </a:r>
            <a:r>
              <a:rPr lang="pl-PL" err="1"/>
              <a:t>apce</a:t>
            </a:r>
            <a:r>
              <a:rPr lang="pl-PL"/>
              <a:t>.</a:t>
            </a:r>
            <a:br>
              <a:rPr lang="pl-PL"/>
            </a:br>
            <a:br>
              <a:rPr lang="pl-PL"/>
            </a:br>
            <a:r>
              <a:rPr lang="pl-PL"/>
              <a:t>Komputer inicjalizuje wszystko nawiązuje polaczenie z RPI odbiera dane i na tej podstawie oblicza </a:t>
            </a:r>
            <a:r>
              <a:rPr lang="pl-PL" err="1"/>
              <a:t>sciezki</a:t>
            </a:r>
            <a:r>
              <a:rPr lang="pl-PL"/>
              <a:t>, potem rysuje </a:t>
            </a:r>
            <a:r>
              <a:rPr lang="pl-PL" err="1"/>
              <a:t>wsyztsko</a:t>
            </a:r>
            <a:r>
              <a:rPr lang="pl-PL"/>
              <a:t> i odpala widok </a:t>
            </a:r>
            <a:r>
              <a:rPr lang="pl-PL" err="1"/>
              <a:t>apki</a:t>
            </a:r>
            <a:r>
              <a:rPr lang="pl-PL"/>
              <a:t>. </a:t>
            </a:r>
            <a:r>
              <a:rPr lang="pl-PL" err="1"/>
              <a:t>Apka</a:t>
            </a:r>
            <a:r>
              <a:rPr lang="pl-PL"/>
              <a:t> </a:t>
            </a:r>
            <a:r>
              <a:rPr lang="pl-PL" err="1"/>
              <a:t>dziala</a:t>
            </a:r>
            <a:r>
              <a:rPr lang="pl-PL"/>
              <a:t> sobie </a:t>
            </a:r>
            <a:r>
              <a:rPr lang="pl-PL" err="1"/>
              <a:t>az</a:t>
            </a:r>
            <a:r>
              <a:rPr lang="pl-PL"/>
              <a:t> </a:t>
            </a:r>
            <a:r>
              <a:rPr lang="pl-PL" err="1"/>
              <a:t>ktos</a:t>
            </a:r>
            <a:r>
              <a:rPr lang="pl-PL"/>
              <a:t> jej nie zamknie. </a:t>
            </a:r>
            <a:r>
              <a:rPr lang="pl-PL" err="1"/>
              <a:t>Rownolegle</a:t>
            </a:r>
            <a:r>
              <a:rPr lang="pl-PL"/>
              <a:t> odpalana jest komunikacja z robotem po radiu XBEEEEEEE i </a:t>
            </a:r>
            <a:r>
              <a:rPr lang="pl-PL" err="1"/>
              <a:t>przesylane</a:t>
            </a:r>
            <a:r>
              <a:rPr lang="pl-PL"/>
              <a:t> </a:t>
            </a:r>
            <a:r>
              <a:rPr lang="pl-PL" err="1"/>
              <a:t>sa</a:t>
            </a:r>
            <a:r>
              <a:rPr lang="pl-PL"/>
              <a:t> komendy do </a:t>
            </a:r>
            <a:r>
              <a:rPr lang="pl-PL" err="1"/>
              <a:t>robocika</a:t>
            </a:r>
            <a:r>
              <a:rPr lang="pl-PL"/>
              <a:t>.</a:t>
            </a:r>
            <a:br>
              <a:rPr lang="pl-PL"/>
            </a:br>
            <a:br>
              <a:rPr lang="pl-PL"/>
            </a:br>
            <a:r>
              <a:rPr lang="pl-PL" err="1"/>
              <a:t>Robocik</a:t>
            </a:r>
            <a:r>
              <a:rPr lang="pl-PL"/>
              <a:t> </a:t>
            </a:r>
            <a:r>
              <a:rPr lang="pl-PL" err="1"/>
              <a:t>włacza</a:t>
            </a:r>
            <a:r>
              <a:rPr lang="pl-PL"/>
              <a:t> się i czeka na komendy po otrzymaniu komend rozpoczyna swą </a:t>
            </a:r>
            <a:r>
              <a:rPr lang="pl-PL" err="1"/>
              <a:t>przygode</a:t>
            </a:r>
            <a:r>
              <a:rPr lang="pl-PL"/>
              <a:t> jedzie wykorzystując </a:t>
            </a:r>
            <a:r>
              <a:rPr lang="pl-PL" err="1"/>
              <a:t>odometrie</a:t>
            </a:r>
            <a:r>
              <a:rPr lang="pl-PL"/>
              <a:t> do zadanego </a:t>
            </a:r>
            <a:r>
              <a:rPr lang="pl-PL" err="1"/>
              <a:t>połozenia</a:t>
            </a:r>
            <a:r>
              <a:rPr lang="pl-PL"/>
              <a:t> potem czeka na nowe komendy (chyba tak prawda?)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60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RPi</a:t>
            </a:r>
            <a:r>
              <a:rPr lang="pl-PL" dirty="0"/>
              <a:t> wykrywa </a:t>
            </a:r>
            <a:r>
              <a:rPr lang="pl-PL" dirty="0" err="1"/>
              <a:t>aruco</a:t>
            </a:r>
            <a:r>
              <a:rPr lang="pl-PL" dirty="0"/>
              <a:t> przetwarza na </a:t>
            </a:r>
            <a:r>
              <a:rPr lang="pl-PL" dirty="0" err="1"/>
              <a:t>wspolrzedne</a:t>
            </a:r>
            <a:r>
              <a:rPr lang="pl-PL" dirty="0"/>
              <a:t> i orientacje tworzy </a:t>
            </a:r>
            <a:r>
              <a:rPr lang="pl-PL" dirty="0" err="1"/>
              <a:t>jsony</a:t>
            </a:r>
            <a:r>
              <a:rPr lang="pl-PL" dirty="0"/>
              <a:t> wysyła do serwera głównego </a:t>
            </a:r>
            <a:r>
              <a:rPr lang="pl-PL" dirty="0" err="1"/>
              <a:t>równoczesnie</a:t>
            </a:r>
            <a:r>
              <a:rPr lang="pl-PL" dirty="0"/>
              <a:t> tworzy własny serwer na którym odpala lokalna </a:t>
            </a:r>
            <a:r>
              <a:rPr lang="pl-PL" dirty="0" err="1"/>
              <a:t>strone</a:t>
            </a:r>
            <a:r>
              <a:rPr lang="pl-PL" dirty="0"/>
              <a:t> internetową i tam wysyła </a:t>
            </a:r>
            <a:r>
              <a:rPr lang="pl-PL" dirty="0" err="1"/>
              <a:t>stream</a:t>
            </a:r>
            <a:r>
              <a:rPr lang="pl-PL" dirty="0"/>
              <a:t> z aktualnym </a:t>
            </a:r>
            <a:r>
              <a:rPr lang="pl-PL" dirty="0" err="1"/>
              <a:t>podgladem</a:t>
            </a:r>
            <a:r>
              <a:rPr lang="pl-PL" dirty="0"/>
              <a:t> kamerki z którego </a:t>
            </a:r>
            <a:r>
              <a:rPr lang="pl-PL" dirty="0" err="1"/>
              <a:t>głowny</a:t>
            </a:r>
            <a:r>
              <a:rPr lang="pl-PL" dirty="0"/>
              <a:t> </a:t>
            </a:r>
            <a:r>
              <a:rPr lang="pl-PL" dirty="0" err="1"/>
              <a:t>komp</a:t>
            </a:r>
            <a:r>
              <a:rPr lang="pl-PL" dirty="0"/>
              <a:t> może sobie go </a:t>
            </a:r>
            <a:r>
              <a:rPr lang="pl-PL" dirty="0" err="1"/>
              <a:t>sciągnać</a:t>
            </a:r>
            <a:r>
              <a:rPr lang="pl-PL" dirty="0"/>
              <a:t> i </a:t>
            </a:r>
            <a:r>
              <a:rPr lang="pl-PL" dirty="0" err="1"/>
              <a:t>pokazac</a:t>
            </a:r>
            <a:r>
              <a:rPr lang="pl-PL" dirty="0"/>
              <a:t> w </a:t>
            </a:r>
            <a:r>
              <a:rPr lang="pl-PL" dirty="0" err="1"/>
              <a:t>apce</a:t>
            </a:r>
            <a:r>
              <a:rPr lang="pl-PL" dirty="0"/>
              <a:t>.</a:t>
            </a:r>
            <a:br>
              <a:rPr lang="pl-PL"/>
            </a:br>
            <a:br>
              <a:rPr lang="pl-PL"/>
            </a:br>
            <a:r>
              <a:rPr lang="pl-PL" dirty="0"/>
              <a:t>Komputer inicjalizuje wszystko nawiązuje polaczenie z RPI odbiera dane i na tej podstawie oblicza </a:t>
            </a:r>
            <a:r>
              <a:rPr lang="pl-PL" dirty="0" err="1"/>
              <a:t>sciezki</a:t>
            </a:r>
            <a:r>
              <a:rPr lang="pl-PL" dirty="0"/>
              <a:t>, potem rysuje </a:t>
            </a:r>
            <a:r>
              <a:rPr lang="pl-PL" dirty="0" err="1"/>
              <a:t>wsyztsko</a:t>
            </a:r>
            <a:r>
              <a:rPr lang="pl-PL" dirty="0"/>
              <a:t> i odpala widok </a:t>
            </a:r>
            <a:r>
              <a:rPr lang="pl-PL" dirty="0" err="1"/>
              <a:t>apki</a:t>
            </a:r>
            <a:r>
              <a:rPr lang="pl-PL" dirty="0"/>
              <a:t>. </a:t>
            </a:r>
            <a:r>
              <a:rPr lang="pl-PL" dirty="0" err="1"/>
              <a:t>Apka</a:t>
            </a:r>
            <a:r>
              <a:rPr lang="pl-PL" dirty="0"/>
              <a:t> </a:t>
            </a:r>
            <a:r>
              <a:rPr lang="pl-PL" dirty="0" err="1"/>
              <a:t>dziala</a:t>
            </a:r>
            <a:r>
              <a:rPr lang="pl-PL" dirty="0"/>
              <a:t> sobie </a:t>
            </a:r>
            <a:r>
              <a:rPr lang="pl-PL" dirty="0" err="1"/>
              <a:t>az</a:t>
            </a:r>
            <a:r>
              <a:rPr lang="pl-PL" dirty="0"/>
              <a:t> </a:t>
            </a:r>
            <a:r>
              <a:rPr lang="pl-PL" dirty="0" err="1"/>
              <a:t>ktos</a:t>
            </a:r>
            <a:r>
              <a:rPr lang="pl-PL" dirty="0"/>
              <a:t> jej nie zamknie. </a:t>
            </a:r>
            <a:r>
              <a:rPr lang="pl-PL" dirty="0" err="1"/>
              <a:t>Rownolegle</a:t>
            </a:r>
            <a:r>
              <a:rPr lang="pl-PL" dirty="0"/>
              <a:t> odpalana jest komunikacja z robotem po radiu XBEEEEEEE i </a:t>
            </a:r>
            <a:r>
              <a:rPr lang="pl-PL" dirty="0" err="1"/>
              <a:t>przesylane</a:t>
            </a:r>
            <a:r>
              <a:rPr lang="pl-PL" dirty="0"/>
              <a:t> </a:t>
            </a:r>
            <a:r>
              <a:rPr lang="pl-PL" dirty="0" err="1"/>
              <a:t>sa</a:t>
            </a:r>
            <a:r>
              <a:rPr lang="pl-PL" dirty="0"/>
              <a:t> komendy do </a:t>
            </a:r>
            <a:r>
              <a:rPr lang="pl-PL" dirty="0" err="1"/>
              <a:t>robocika</a:t>
            </a:r>
            <a:r>
              <a:rPr lang="pl-PL" dirty="0"/>
              <a:t>.</a:t>
            </a:r>
            <a:br>
              <a:rPr lang="pl-PL"/>
            </a:br>
            <a:br>
              <a:rPr lang="pl-PL"/>
            </a:br>
            <a:r>
              <a:rPr lang="pl-PL" dirty="0" err="1"/>
              <a:t>Robocik</a:t>
            </a:r>
            <a:r>
              <a:rPr lang="pl-PL" dirty="0"/>
              <a:t> </a:t>
            </a:r>
            <a:r>
              <a:rPr lang="pl-PL" dirty="0" err="1"/>
              <a:t>włacza</a:t>
            </a:r>
            <a:r>
              <a:rPr lang="pl-PL" dirty="0"/>
              <a:t> się i czeka na komendy po otrzymaniu komend rozpoczyna swą </a:t>
            </a:r>
            <a:r>
              <a:rPr lang="pl-PL" dirty="0" err="1"/>
              <a:t>przygode</a:t>
            </a:r>
            <a:r>
              <a:rPr lang="pl-PL" dirty="0"/>
              <a:t> jedzie wykorzystując </a:t>
            </a:r>
            <a:r>
              <a:rPr lang="pl-PL" dirty="0" err="1"/>
              <a:t>odometrie</a:t>
            </a:r>
            <a:r>
              <a:rPr lang="pl-PL" dirty="0"/>
              <a:t> do zadanego </a:t>
            </a:r>
            <a:r>
              <a:rPr lang="pl-PL" dirty="0" err="1"/>
              <a:t>połozenia</a:t>
            </a:r>
            <a:r>
              <a:rPr lang="pl-PL" dirty="0"/>
              <a:t> potem czeka na nowe komendy (chyba tak prawda?)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039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err="1"/>
              <a:t>RPi</a:t>
            </a:r>
            <a:r>
              <a:rPr lang="pl-PL"/>
              <a:t> wykrywa </a:t>
            </a:r>
            <a:r>
              <a:rPr lang="pl-PL" err="1"/>
              <a:t>aruco</a:t>
            </a:r>
            <a:r>
              <a:rPr lang="pl-PL"/>
              <a:t> przetwarza na </a:t>
            </a:r>
            <a:r>
              <a:rPr lang="pl-PL" err="1"/>
              <a:t>wspolrzedne</a:t>
            </a:r>
            <a:r>
              <a:rPr lang="pl-PL"/>
              <a:t> i orientacje tworzy </a:t>
            </a:r>
            <a:r>
              <a:rPr lang="pl-PL" err="1"/>
              <a:t>jsony</a:t>
            </a:r>
            <a:r>
              <a:rPr lang="pl-PL"/>
              <a:t> wysyła do serwera głównego </a:t>
            </a:r>
            <a:r>
              <a:rPr lang="pl-PL" err="1"/>
              <a:t>równoczesnie</a:t>
            </a:r>
            <a:r>
              <a:rPr lang="pl-PL"/>
              <a:t> tworzy własny serwer na którym odpala lokalna </a:t>
            </a:r>
            <a:r>
              <a:rPr lang="pl-PL" err="1"/>
              <a:t>strone</a:t>
            </a:r>
            <a:r>
              <a:rPr lang="pl-PL"/>
              <a:t> internetową i tam wysyła </a:t>
            </a:r>
            <a:r>
              <a:rPr lang="pl-PL" err="1"/>
              <a:t>stream</a:t>
            </a:r>
            <a:r>
              <a:rPr lang="pl-PL"/>
              <a:t> z aktualnym </a:t>
            </a:r>
            <a:r>
              <a:rPr lang="pl-PL" err="1"/>
              <a:t>podgladem</a:t>
            </a:r>
            <a:r>
              <a:rPr lang="pl-PL"/>
              <a:t> kamerki z którego </a:t>
            </a:r>
            <a:r>
              <a:rPr lang="pl-PL" err="1"/>
              <a:t>głowny</a:t>
            </a:r>
            <a:r>
              <a:rPr lang="pl-PL"/>
              <a:t> </a:t>
            </a:r>
            <a:r>
              <a:rPr lang="pl-PL" err="1"/>
              <a:t>komp</a:t>
            </a:r>
            <a:r>
              <a:rPr lang="pl-PL"/>
              <a:t> może sobie go </a:t>
            </a:r>
            <a:r>
              <a:rPr lang="pl-PL" err="1"/>
              <a:t>sciągnać</a:t>
            </a:r>
            <a:r>
              <a:rPr lang="pl-PL"/>
              <a:t> i </a:t>
            </a:r>
            <a:r>
              <a:rPr lang="pl-PL" err="1"/>
              <a:t>pokazac</a:t>
            </a:r>
            <a:r>
              <a:rPr lang="pl-PL"/>
              <a:t> w </a:t>
            </a:r>
            <a:r>
              <a:rPr lang="pl-PL" err="1"/>
              <a:t>apce</a:t>
            </a:r>
            <a:r>
              <a:rPr lang="pl-PL"/>
              <a:t>.</a:t>
            </a:r>
            <a:br>
              <a:rPr lang="pl-PL"/>
            </a:br>
            <a:br>
              <a:rPr lang="pl-PL"/>
            </a:br>
            <a:r>
              <a:rPr lang="pl-PL"/>
              <a:t>Komputer inicjalizuje wszystko nawiązuje polaczenie z RPI odbiera dane i na tej podstawie oblicza </a:t>
            </a:r>
            <a:r>
              <a:rPr lang="pl-PL" err="1"/>
              <a:t>sciezki</a:t>
            </a:r>
            <a:r>
              <a:rPr lang="pl-PL"/>
              <a:t>, potem rysuje </a:t>
            </a:r>
            <a:r>
              <a:rPr lang="pl-PL" err="1"/>
              <a:t>wsyztsko</a:t>
            </a:r>
            <a:r>
              <a:rPr lang="pl-PL"/>
              <a:t> i odpala widok </a:t>
            </a:r>
            <a:r>
              <a:rPr lang="pl-PL" err="1"/>
              <a:t>apki</a:t>
            </a:r>
            <a:r>
              <a:rPr lang="pl-PL"/>
              <a:t>. </a:t>
            </a:r>
            <a:r>
              <a:rPr lang="pl-PL" err="1"/>
              <a:t>Apka</a:t>
            </a:r>
            <a:r>
              <a:rPr lang="pl-PL"/>
              <a:t> </a:t>
            </a:r>
            <a:r>
              <a:rPr lang="pl-PL" err="1"/>
              <a:t>dziala</a:t>
            </a:r>
            <a:r>
              <a:rPr lang="pl-PL"/>
              <a:t> sobie </a:t>
            </a:r>
            <a:r>
              <a:rPr lang="pl-PL" err="1"/>
              <a:t>az</a:t>
            </a:r>
            <a:r>
              <a:rPr lang="pl-PL"/>
              <a:t> </a:t>
            </a:r>
            <a:r>
              <a:rPr lang="pl-PL" err="1"/>
              <a:t>ktos</a:t>
            </a:r>
            <a:r>
              <a:rPr lang="pl-PL"/>
              <a:t> jej nie zamknie. </a:t>
            </a:r>
            <a:r>
              <a:rPr lang="pl-PL" err="1"/>
              <a:t>Rownolegle</a:t>
            </a:r>
            <a:r>
              <a:rPr lang="pl-PL"/>
              <a:t> odpalana jest komunikacja z robotem po radiu XBEEEEEEE i </a:t>
            </a:r>
            <a:r>
              <a:rPr lang="pl-PL" err="1"/>
              <a:t>przesylane</a:t>
            </a:r>
            <a:r>
              <a:rPr lang="pl-PL"/>
              <a:t> </a:t>
            </a:r>
            <a:r>
              <a:rPr lang="pl-PL" err="1"/>
              <a:t>sa</a:t>
            </a:r>
            <a:r>
              <a:rPr lang="pl-PL"/>
              <a:t> komendy do </a:t>
            </a:r>
            <a:r>
              <a:rPr lang="pl-PL" err="1"/>
              <a:t>robocika</a:t>
            </a:r>
            <a:r>
              <a:rPr lang="pl-PL"/>
              <a:t>.</a:t>
            </a:r>
            <a:br>
              <a:rPr lang="pl-PL"/>
            </a:br>
            <a:br>
              <a:rPr lang="pl-PL"/>
            </a:br>
            <a:r>
              <a:rPr lang="pl-PL" err="1"/>
              <a:t>Robocik</a:t>
            </a:r>
            <a:r>
              <a:rPr lang="pl-PL"/>
              <a:t> </a:t>
            </a:r>
            <a:r>
              <a:rPr lang="pl-PL" err="1"/>
              <a:t>włacza</a:t>
            </a:r>
            <a:r>
              <a:rPr lang="pl-PL"/>
              <a:t> się i czeka na komendy po otrzymaniu komend rozpoczyna swą </a:t>
            </a:r>
            <a:r>
              <a:rPr lang="pl-PL" err="1"/>
              <a:t>przygode</a:t>
            </a:r>
            <a:r>
              <a:rPr lang="pl-PL"/>
              <a:t> jedzie wykorzystując </a:t>
            </a:r>
            <a:r>
              <a:rPr lang="pl-PL" err="1"/>
              <a:t>odometrie</a:t>
            </a:r>
            <a:r>
              <a:rPr lang="pl-PL"/>
              <a:t> do zadanego </a:t>
            </a:r>
            <a:r>
              <a:rPr lang="pl-PL" err="1"/>
              <a:t>połozenia</a:t>
            </a:r>
            <a:r>
              <a:rPr lang="pl-PL"/>
              <a:t> potem czeka na nowe komendy (chyba tak prawda?)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9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err="1"/>
              <a:t>RPi</a:t>
            </a:r>
            <a:r>
              <a:rPr lang="pl-PL"/>
              <a:t> wykrywa </a:t>
            </a:r>
            <a:r>
              <a:rPr lang="pl-PL" err="1"/>
              <a:t>aruco</a:t>
            </a:r>
            <a:r>
              <a:rPr lang="pl-PL"/>
              <a:t> przetwarza na </a:t>
            </a:r>
            <a:r>
              <a:rPr lang="pl-PL" err="1"/>
              <a:t>wspolrzedne</a:t>
            </a:r>
            <a:r>
              <a:rPr lang="pl-PL"/>
              <a:t> i orientacje tworzy </a:t>
            </a:r>
            <a:r>
              <a:rPr lang="pl-PL" err="1"/>
              <a:t>jsony</a:t>
            </a:r>
            <a:r>
              <a:rPr lang="pl-PL"/>
              <a:t> wysyła do serwera głównego </a:t>
            </a:r>
            <a:r>
              <a:rPr lang="pl-PL" err="1"/>
              <a:t>równoczesnie</a:t>
            </a:r>
            <a:r>
              <a:rPr lang="pl-PL"/>
              <a:t> tworzy własny serwer na którym odpala lokalna </a:t>
            </a:r>
            <a:r>
              <a:rPr lang="pl-PL" err="1"/>
              <a:t>strone</a:t>
            </a:r>
            <a:r>
              <a:rPr lang="pl-PL"/>
              <a:t> internetową i tam wysyła </a:t>
            </a:r>
            <a:r>
              <a:rPr lang="pl-PL" err="1"/>
              <a:t>stream</a:t>
            </a:r>
            <a:r>
              <a:rPr lang="pl-PL"/>
              <a:t> z aktualnym </a:t>
            </a:r>
            <a:r>
              <a:rPr lang="pl-PL" err="1"/>
              <a:t>podgladem</a:t>
            </a:r>
            <a:r>
              <a:rPr lang="pl-PL"/>
              <a:t> kamerki z którego </a:t>
            </a:r>
            <a:r>
              <a:rPr lang="pl-PL" err="1"/>
              <a:t>głowny</a:t>
            </a:r>
            <a:r>
              <a:rPr lang="pl-PL"/>
              <a:t> </a:t>
            </a:r>
            <a:r>
              <a:rPr lang="pl-PL" err="1"/>
              <a:t>komp</a:t>
            </a:r>
            <a:r>
              <a:rPr lang="pl-PL"/>
              <a:t> może sobie go </a:t>
            </a:r>
            <a:r>
              <a:rPr lang="pl-PL" err="1"/>
              <a:t>sciągnać</a:t>
            </a:r>
            <a:r>
              <a:rPr lang="pl-PL"/>
              <a:t> i </a:t>
            </a:r>
            <a:r>
              <a:rPr lang="pl-PL" err="1"/>
              <a:t>pokazac</a:t>
            </a:r>
            <a:r>
              <a:rPr lang="pl-PL"/>
              <a:t> w </a:t>
            </a:r>
            <a:r>
              <a:rPr lang="pl-PL" err="1"/>
              <a:t>apce</a:t>
            </a:r>
            <a:r>
              <a:rPr lang="pl-PL"/>
              <a:t>.</a:t>
            </a:r>
            <a:br>
              <a:rPr lang="pl-PL"/>
            </a:br>
            <a:br>
              <a:rPr lang="pl-PL"/>
            </a:br>
            <a:r>
              <a:rPr lang="pl-PL"/>
              <a:t>Komputer inicjalizuje wszystko nawiązuje polaczenie z RPI odbiera dane i na tej podstawie oblicza </a:t>
            </a:r>
            <a:r>
              <a:rPr lang="pl-PL" err="1"/>
              <a:t>sciezki</a:t>
            </a:r>
            <a:r>
              <a:rPr lang="pl-PL"/>
              <a:t>, potem rysuje </a:t>
            </a:r>
            <a:r>
              <a:rPr lang="pl-PL" err="1"/>
              <a:t>wsyztsko</a:t>
            </a:r>
            <a:r>
              <a:rPr lang="pl-PL"/>
              <a:t> i odpala widok </a:t>
            </a:r>
            <a:r>
              <a:rPr lang="pl-PL" err="1"/>
              <a:t>apki</a:t>
            </a:r>
            <a:r>
              <a:rPr lang="pl-PL"/>
              <a:t>. </a:t>
            </a:r>
            <a:r>
              <a:rPr lang="pl-PL" err="1"/>
              <a:t>Apka</a:t>
            </a:r>
            <a:r>
              <a:rPr lang="pl-PL"/>
              <a:t> </a:t>
            </a:r>
            <a:r>
              <a:rPr lang="pl-PL" err="1"/>
              <a:t>dziala</a:t>
            </a:r>
            <a:r>
              <a:rPr lang="pl-PL"/>
              <a:t> sobie </a:t>
            </a:r>
            <a:r>
              <a:rPr lang="pl-PL" err="1"/>
              <a:t>az</a:t>
            </a:r>
            <a:r>
              <a:rPr lang="pl-PL"/>
              <a:t> </a:t>
            </a:r>
            <a:r>
              <a:rPr lang="pl-PL" err="1"/>
              <a:t>ktos</a:t>
            </a:r>
            <a:r>
              <a:rPr lang="pl-PL"/>
              <a:t> jej nie zamknie. </a:t>
            </a:r>
            <a:r>
              <a:rPr lang="pl-PL" err="1"/>
              <a:t>Rownolegle</a:t>
            </a:r>
            <a:r>
              <a:rPr lang="pl-PL"/>
              <a:t> odpalana jest komunikacja z robotem po radiu XBEEEEEEE i </a:t>
            </a:r>
            <a:r>
              <a:rPr lang="pl-PL" err="1"/>
              <a:t>przesylane</a:t>
            </a:r>
            <a:r>
              <a:rPr lang="pl-PL"/>
              <a:t> </a:t>
            </a:r>
            <a:r>
              <a:rPr lang="pl-PL" err="1"/>
              <a:t>sa</a:t>
            </a:r>
            <a:r>
              <a:rPr lang="pl-PL"/>
              <a:t> komendy do </a:t>
            </a:r>
            <a:r>
              <a:rPr lang="pl-PL" err="1"/>
              <a:t>robocika</a:t>
            </a:r>
            <a:r>
              <a:rPr lang="pl-PL"/>
              <a:t>.</a:t>
            </a:r>
            <a:br>
              <a:rPr lang="pl-PL"/>
            </a:br>
            <a:br>
              <a:rPr lang="pl-PL"/>
            </a:br>
            <a:r>
              <a:rPr lang="pl-PL" err="1"/>
              <a:t>Robocik</a:t>
            </a:r>
            <a:r>
              <a:rPr lang="pl-PL"/>
              <a:t> </a:t>
            </a:r>
            <a:r>
              <a:rPr lang="pl-PL" err="1"/>
              <a:t>włacza</a:t>
            </a:r>
            <a:r>
              <a:rPr lang="pl-PL"/>
              <a:t> się i czeka na komendy po otrzymaniu komend rozpoczyna swą </a:t>
            </a:r>
            <a:r>
              <a:rPr lang="pl-PL" err="1"/>
              <a:t>przygode</a:t>
            </a:r>
            <a:r>
              <a:rPr lang="pl-PL"/>
              <a:t> jedzie wykorzystując </a:t>
            </a:r>
            <a:r>
              <a:rPr lang="pl-PL" err="1"/>
              <a:t>odometrie</a:t>
            </a:r>
            <a:r>
              <a:rPr lang="pl-PL"/>
              <a:t> do zadanego </a:t>
            </a:r>
            <a:r>
              <a:rPr lang="pl-PL" err="1"/>
              <a:t>połozenia</a:t>
            </a:r>
            <a:r>
              <a:rPr lang="pl-PL"/>
              <a:t> potem czeka na nowe komendy (chyba tak prawda?)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69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Cały projekt można rozbić na trzy komponenty, które omówimy teraz po kolei</a:t>
            </a:r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BA499-5B2D-45C7-9FE5-B0E398B4726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020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53507"/>
            <a:ext cx="2441867" cy="82232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435099" y="2097088"/>
            <a:ext cx="7863418" cy="1044575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>
                <a:solidFill>
                  <a:srgbClr val="3C3C4C"/>
                </a:solidFill>
              </a:rPr>
              <a:t>Tytuł prezentacji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endParaRPr lang="pl-PL">
              <a:solidFill>
                <a:srgbClr val="3C3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598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6052865"/>
            <a:ext cx="1222410" cy="40851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633413" y="1916907"/>
            <a:ext cx="8382001" cy="1113676"/>
          </a:xfrm>
          <a:prstGeom prst="rect">
            <a:avLst/>
          </a:prstGeom>
        </p:spPr>
        <p:txBody>
          <a:bodyPr/>
          <a:lstStyle>
            <a:lvl1pPr>
              <a:defRPr sz="175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/>
              <a:t>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br>
              <a:rPr lang="pl-PL"/>
            </a:b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br>
              <a:rPr lang="pl-PL"/>
            </a:b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endParaRPr lang="pl-PL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3" y="3194844"/>
            <a:ext cx="8382000" cy="196215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33413" y="422275"/>
            <a:ext cx="8382001" cy="1044575"/>
          </a:xfrm>
          <a:prstGeom prst="rect">
            <a:avLst/>
          </a:prstGeom>
        </p:spPr>
        <p:txBody>
          <a:bodyPr/>
          <a:lstStyle>
            <a:lvl1pPr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/>
              <a:t>Tekst długi, który może zaczynać się od ozdobnego cytatu</a:t>
            </a:r>
          </a:p>
        </p:txBody>
      </p:sp>
      <p:pic>
        <p:nvPicPr>
          <p:cNvPr id="11" name="imag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578907"/>
            <a:ext cx="2540001" cy="5553883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6273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633413" y="1916907"/>
            <a:ext cx="8382001" cy="1113676"/>
          </a:xfrm>
          <a:prstGeom prst="rect">
            <a:avLst/>
          </a:prstGeom>
        </p:spPr>
        <p:txBody>
          <a:bodyPr/>
          <a:lstStyle>
            <a:lvl1pPr>
              <a:defRPr sz="175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/>
              <a:t>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br>
              <a:rPr lang="pl-PL"/>
            </a:b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br>
              <a:rPr lang="pl-PL"/>
            </a:b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endParaRPr lang="pl-PL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3" y="3194844"/>
            <a:ext cx="8382000" cy="196215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33413" y="422275"/>
            <a:ext cx="8382001" cy="1044575"/>
          </a:xfrm>
          <a:prstGeom prst="rect">
            <a:avLst/>
          </a:prstGeom>
        </p:spPr>
        <p:txBody>
          <a:bodyPr/>
          <a:lstStyle>
            <a:lvl1pPr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/>
              <a:t>Tekst długi, który może zaczynać się od ozdobnego cytatu</a:t>
            </a: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1" y="6054155"/>
            <a:ext cx="1220934" cy="407230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044" y="553032"/>
            <a:ext cx="2558475" cy="5554831"/>
          </a:xfrm>
          <a:prstGeom prst="rect">
            <a:avLst/>
          </a:prstGeom>
        </p:spPr>
      </p:pic>
      <p:sp>
        <p:nvSpPr>
          <p:cNvPr id="8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665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el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634999" y="444416"/>
            <a:ext cx="10148097" cy="96327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/>
              <a:t>Przykładowa tabela</a:t>
            </a:r>
            <a:endParaRPr/>
          </a:p>
        </p:txBody>
      </p:sp>
      <p:pic>
        <p:nvPicPr>
          <p:cNvPr id="7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6052865"/>
            <a:ext cx="1222410" cy="40851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ymbol zastępczy tabeli 9"/>
          <p:cNvSpPr>
            <a:spLocks noGrp="1"/>
          </p:cNvSpPr>
          <p:nvPr>
            <p:ph type="tbl" sz="quarter" idx="10"/>
          </p:nvPr>
        </p:nvSpPr>
        <p:spPr>
          <a:xfrm>
            <a:off x="2657475" y="1808957"/>
            <a:ext cx="6858794" cy="3960019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/>
              <a:t>Kliknij ikonę, aby dodać tabelę</a:t>
            </a:r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4779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abel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634999" y="444416"/>
            <a:ext cx="10148097" cy="96327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/>
              <a:t>Przykładowa tabela</a:t>
            </a:r>
            <a:endParaRPr/>
          </a:p>
        </p:txBody>
      </p:sp>
      <p:sp>
        <p:nvSpPr>
          <p:cNvPr id="17" name="Symbol zastępczy tabeli 9"/>
          <p:cNvSpPr>
            <a:spLocks noGrp="1"/>
          </p:cNvSpPr>
          <p:nvPr>
            <p:ph type="tbl" sz="quarter" idx="10"/>
          </p:nvPr>
        </p:nvSpPr>
        <p:spPr>
          <a:xfrm>
            <a:off x="2657475" y="1808957"/>
            <a:ext cx="6858794" cy="3960019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/>
              <a:t>Kliknij ikonę, aby dodać tabelę</a:t>
            </a:r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1" y="6054155"/>
            <a:ext cx="1220934" cy="4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1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yk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6052865"/>
            <a:ext cx="1222410" cy="408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6052865"/>
            <a:ext cx="1222410" cy="40851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04"/>
          <p:cNvSpPr>
            <a:spLocks noGrp="1"/>
          </p:cNvSpPr>
          <p:nvPr>
            <p:ph type="body" sz="quarter" idx="4294967295"/>
          </p:nvPr>
        </p:nvSpPr>
        <p:spPr>
          <a:xfrm>
            <a:off x="8621713" y="1935163"/>
            <a:ext cx="3180557" cy="3608387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 lvl="0">
              <a:spcBef>
                <a:spcPts val="200"/>
              </a:spcBef>
              <a:defRPr sz="3500"/>
            </a:pPr>
            <a:r>
              <a:rPr lang="pl-PL"/>
              <a:t>Kliknij, aby edytować style wzorca tekstu</a:t>
            </a:r>
          </a:p>
          <a:p>
            <a:pPr lvl="1">
              <a:spcBef>
                <a:spcPts val="200"/>
              </a:spcBef>
              <a:defRPr sz="3500"/>
            </a:pPr>
            <a:r>
              <a:rPr lang="pl-PL"/>
              <a:t>Drugi poziom</a:t>
            </a:r>
          </a:p>
        </p:txBody>
      </p:sp>
      <p:sp>
        <p:nvSpPr>
          <p:cNvPr id="16" name="Shape 106"/>
          <p:cNvSpPr/>
          <p:nvPr/>
        </p:nvSpPr>
        <p:spPr>
          <a:xfrm>
            <a:off x="8382000" y="2057905"/>
            <a:ext cx="156658" cy="156658"/>
          </a:xfrm>
          <a:prstGeom prst="ellipse">
            <a:avLst/>
          </a:prstGeom>
          <a:solidFill>
            <a:srgbClr val="3C3C4C"/>
          </a:solidFill>
          <a:ln w="12700">
            <a:miter lim="400000"/>
          </a:ln>
        </p:spPr>
        <p:txBody>
          <a:bodyPr lIns="55355" tIns="55355" rIns="55355" bIns="55355"/>
          <a:lstStyle/>
          <a:p>
            <a:endParaRPr sz="900"/>
          </a:p>
        </p:txBody>
      </p:sp>
      <p:sp>
        <p:nvSpPr>
          <p:cNvPr id="17" name="Shape 107"/>
          <p:cNvSpPr/>
          <p:nvPr/>
        </p:nvSpPr>
        <p:spPr>
          <a:xfrm>
            <a:off x="8382000" y="2413505"/>
            <a:ext cx="156658" cy="156658"/>
          </a:xfrm>
          <a:prstGeom prst="ellipse">
            <a:avLst/>
          </a:prstGeom>
          <a:solidFill>
            <a:srgbClr val="B4A0AA"/>
          </a:solidFill>
          <a:ln w="12700">
            <a:miter lim="400000"/>
          </a:ln>
        </p:spPr>
        <p:txBody>
          <a:bodyPr lIns="55355" tIns="55355" rIns="55355" bIns="55355"/>
          <a:lstStyle/>
          <a:p>
            <a:endParaRPr sz="900"/>
          </a:p>
        </p:txBody>
      </p:sp>
      <p:sp>
        <p:nvSpPr>
          <p:cNvPr id="18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634999" y="1935163"/>
            <a:ext cx="7294564" cy="360838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/>
              <a:t>Kliknij ikonę, aby dodać wykres</a:t>
            </a:r>
          </a:p>
        </p:txBody>
      </p:sp>
      <p:sp>
        <p:nvSpPr>
          <p:cNvPr id="19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634999" y="449263"/>
            <a:ext cx="10148097" cy="115093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/>
              <a:t>Wykres z opisem</a:t>
            </a:r>
            <a:endParaRPr/>
          </a:p>
        </p:txBody>
      </p:sp>
      <p:sp>
        <p:nvSpPr>
          <p:cNvPr id="10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9368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yk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1" y="6054155"/>
            <a:ext cx="1220934" cy="407230"/>
          </a:xfrm>
          <a:prstGeom prst="rect">
            <a:avLst/>
          </a:prstGeom>
        </p:spPr>
      </p:pic>
      <p:sp>
        <p:nvSpPr>
          <p:cNvPr id="9" name="Shape 104"/>
          <p:cNvSpPr>
            <a:spLocks noGrp="1"/>
          </p:cNvSpPr>
          <p:nvPr>
            <p:ph type="body" sz="quarter" idx="4294967295"/>
          </p:nvPr>
        </p:nvSpPr>
        <p:spPr>
          <a:xfrm>
            <a:off x="8621713" y="1935163"/>
            <a:ext cx="3180557" cy="3608387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 lvl="0">
              <a:spcBef>
                <a:spcPts val="200"/>
              </a:spcBef>
              <a:defRPr sz="3500"/>
            </a:pPr>
            <a:r>
              <a:rPr lang="pl-PL"/>
              <a:t>Kliknij, aby edytować style wzorca tekstu</a:t>
            </a:r>
          </a:p>
          <a:p>
            <a:pPr lvl="1">
              <a:spcBef>
                <a:spcPts val="200"/>
              </a:spcBef>
              <a:defRPr sz="3500"/>
            </a:pPr>
            <a:r>
              <a:rPr lang="pl-PL"/>
              <a:t>Drugi poziom</a:t>
            </a:r>
          </a:p>
        </p:txBody>
      </p:sp>
      <p:sp>
        <p:nvSpPr>
          <p:cNvPr id="16" name="Shape 106"/>
          <p:cNvSpPr/>
          <p:nvPr/>
        </p:nvSpPr>
        <p:spPr>
          <a:xfrm>
            <a:off x="8382000" y="2057905"/>
            <a:ext cx="156658" cy="156658"/>
          </a:xfrm>
          <a:prstGeom prst="ellipse">
            <a:avLst/>
          </a:prstGeom>
          <a:solidFill>
            <a:srgbClr val="3C3C4C"/>
          </a:solidFill>
          <a:ln w="12700">
            <a:miter lim="400000"/>
          </a:ln>
        </p:spPr>
        <p:txBody>
          <a:bodyPr lIns="55355" tIns="55355" rIns="55355" bIns="55355"/>
          <a:lstStyle/>
          <a:p>
            <a:endParaRPr sz="900"/>
          </a:p>
        </p:txBody>
      </p:sp>
      <p:sp>
        <p:nvSpPr>
          <p:cNvPr id="17" name="Shape 107"/>
          <p:cNvSpPr/>
          <p:nvPr/>
        </p:nvSpPr>
        <p:spPr>
          <a:xfrm>
            <a:off x="8382000" y="2413505"/>
            <a:ext cx="156658" cy="156658"/>
          </a:xfrm>
          <a:prstGeom prst="ellipse">
            <a:avLst/>
          </a:prstGeom>
          <a:solidFill>
            <a:srgbClr val="B4A0AA"/>
          </a:solidFill>
          <a:ln w="12700">
            <a:miter lim="400000"/>
          </a:ln>
        </p:spPr>
        <p:txBody>
          <a:bodyPr lIns="55355" tIns="55355" rIns="55355" bIns="55355"/>
          <a:lstStyle/>
          <a:p>
            <a:endParaRPr sz="900"/>
          </a:p>
        </p:txBody>
      </p:sp>
      <p:sp>
        <p:nvSpPr>
          <p:cNvPr id="18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634999" y="1935163"/>
            <a:ext cx="7294564" cy="360838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/>
              <a:t>Kliknij ikonę, aby dodać wykres</a:t>
            </a:r>
          </a:p>
        </p:txBody>
      </p:sp>
      <p:sp>
        <p:nvSpPr>
          <p:cNvPr id="19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634999" y="449263"/>
            <a:ext cx="10148097" cy="115093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/>
              <a:t>Wykres z opisem</a:t>
            </a:r>
            <a:endParaRPr/>
          </a:p>
        </p:txBody>
      </p:sp>
      <p:sp>
        <p:nvSpPr>
          <p:cNvPr id="10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3784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braz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6052865"/>
            <a:ext cx="1222410" cy="40851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11"/>
          <p:cNvSpPr>
            <a:spLocks noGrp="1"/>
          </p:cNvSpPr>
          <p:nvPr>
            <p:ph type="body" sz="half" idx="4294967295"/>
          </p:nvPr>
        </p:nvSpPr>
        <p:spPr>
          <a:xfrm>
            <a:off x="8547101" y="2250281"/>
            <a:ext cx="3255169" cy="3518694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 lvl="0">
              <a:spcBef>
                <a:spcPts val="250"/>
              </a:spcBef>
            </a:pPr>
            <a:r>
              <a:rPr lang="pl-PL"/>
              <a:t>Kliknij, aby edytować style wzorca tekstu</a:t>
            </a:r>
          </a:p>
          <a:p>
            <a:pPr lvl="1">
              <a:spcBef>
                <a:spcPts val="250"/>
              </a:spcBef>
            </a:pPr>
            <a:r>
              <a:rPr lang="pl-PL"/>
              <a:t>Drugi poziom</a:t>
            </a:r>
          </a:p>
          <a:p>
            <a:pPr lvl="2">
              <a:spcBef>
                <a:spcPts val="250"/>
              </a:spcBef>
            </a:pPr>
            <a:r>
              <a:rPr lang="pl-PL"/>
              <a:t>Trzeci poziom</a:t>
            </a:r>
          </a:p>
          <a:p>
            <a:pPr lvl="3">
              <a:spcBef>
                <a:spcPts val="250"/>
              </a:spcBef>
            </a:pPr>
            <a:r>
              <a:rPr lang="pl-PL"/>
              <a:t>Czwarty poziom</a:t>
            </a:r>
          </a:p>
        </p:txBody>
      </p:sp>
      <p:sp>
        <p:nvSpPr>
          <p:cNvPr id="5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039894" cy="576897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156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7268">
          <p15:clr>
            <a:srgbClr val="FBAE40"/>
          </p15:clr>
        </p15:guide>
        <p15:guide id="2" pos="101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braz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1"/>
          <p:cNvSpPr>
            <a:spLocks noGrp="1"/>
          </p:cNvSpPr>
          <p:nvPr>
            <p:ph type="body" sz="half" idx="4294967295"/>
          </p:nvPr>
        </p:nvSpPr>
        <p:spPr>
          <a:xfrm>
            <a:off x="8547101" y="2250281"/>
            <a:ext cx="3255169" cy="3518694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 lvl="0">
              <a:spcBef>
                <a:spcPts val="250"/>
              </a:spcBef>
            </a:pPr>
            <a:r>
              <a:rPr lang="pl-PL"/>
              <a:t>Kliknij, aby edytować style wzorca tekstu</a:t>
            </a:r>
          </a:p>
          <a:p>
            <a:pPr lvl="1">
              <a:spcBef>
                <a:spcPts val="250"/>
              </a:spcBef>
            </a:pPr>
            <a:r>
              <a:rPr lang="pl-PL"/>
              <a:t>Drugi poziom</a:t>
            </a:r>
          </a:p>
          <a:p>
            <a:pPr lvl="2">
              <a:spcBef>
                <a:spcPts val="250"/>
              </a:spcBef>
            </a:pPr>
            <a:r>
              <a:rPr lang="pl-PL"/>
              <a:t>Trzeci poziom</a:t>
            </a:r>
          </a:p>
          <a:p>
            <a:pPr lvl="3">
              <a:spcBef>
                <a:spcPts val="250"/>
              </a:spcBef>
            </a:pPr>
            <a:r>
              <a:rPr lang="pl-PL"/>
              <a:t>Czwarty poziom</a:t>
            </a:r>
          </a:p>
        </p:txBody>
      </p:sp>
      <p:sp>
        <p:nvSpPr>
          <p:cNvPr id="5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039894" cy="576897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1" y="6054155"/>
            <a:ext cx="1220934" cy="4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120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7268">
          <p15:clr>
            <a:srgbClr val="FBAE40"/>
          </p15:clr>
        </p15:guide>
        <p15:guide id="2" pos="101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lajd pierwszy">
    <p:bg>
      <p:bgPr>
        <a:solidFill>
          <a:srgbClr val="B4A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53507"/>
            <a:ext cx="2441867" cy="82232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435099" y="2097088"/>
            <a:ext cx="7863418" cy="1044575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>
                <a:solidFill>
                  <a:srgbClr val="3C3C4C"/>
                </a:solidFill>
              </a:rPr>
              <a:t>Tytuł prezentacji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endParaRPr lang="pl-PL">
              <a:solidFill>
                <a:srgbClr val="3C3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3753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lajd pierwszy">
    <p:bg>
      <p:bgPr>
        <a:solidFill>
          <a:srgbClr val="3C3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552874"/>
            <a:ext cx="2441867" cy="814459"/>
          </a:xfrm>
          <a:prstGeom prst="rect">
            <a:avLst/>
          </a:prstGeom>
        </p:spPr>
      </p:pic>
      <p:sp>
        <p:nvSpPr>
          <p:cNvPr id="4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435099" y="2097088"/>
            <a:ext cx="7863418" cy="1044575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Tytuł prezentacji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endParaRPr lang="pl-PL" sz="3500">
              <a:solidFill>
                <a:srgbClr val="FFFFFF"/>
              </a:solidFill>
              <a:latin typeface="Adagio_Slab" charset="0"/>
              <a:ea typeface="Adagio_Slab" charset="0"/>
              <a:cs typeface="Adagio_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9707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lajd pierwszy">
    <p:bg>
      <p:bgPr>
        <a:solidFill>
          <a:srgbClr val="3C3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044" y="553032"/>
            <a:ext cx="2558475" cy="5554831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552874"/>
            <a:ext cx="2441867" cy="814459"/>
          </a:xfrm>
          <a:prstGeom prst="rect">
            <a:avLst/>
          </a:prstGeom>
        </p:spPr>
      </p:pic>
      <p:sp>
        <p:nvSpPr>
          <p:cNvPr id="6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435099" y="2097088"/>
            <a:ext cx="7863418" cy="1044575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Tytuł prezentacji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endParaRPr lang="pl-PL" sz="3500">
              <a:solidFill>
                <a:srgbClr val="FFFFFF"/>
              </a:solidFill>
              <a:latin typeface="Adagio_Slab" charset="0"/>
              <a:ea typeface="Adagio_Slab" charset="0"/>
              <a:cs typeface="Adagio_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013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lajd pierwszy">
    <p:bg>
      <p:bgPr>
        <a:solidFill>
          <a:srgbClr val="B4A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53507"/>
            <a:ext cx="2441867" cy="82232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435099" y="2097088"/>
            <a:ext cx="7863418" cy="1044575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>
                <a:solidFill>
                  <a:srgbClr val="3C3C4C"/>
                </a:solidFill>
              </a:rPr>
              <a:t>Tytuł prezentacji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endParaRPr lang="pl-PL">
              <a:solidFill>
                <a:srgbClr val="3C3C4C"/>
              </a:solidFill>
            </a:endParaRPr>
          </a:p>
        </p:txBody>
      </p:sp>
      <p:pic>
        <p:nvPicPr>
          <p:cNvPr id="4" name="imag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518" y="553507"/>
            <a:ext cx="2540001" cy="55538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28288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518" y="553507"/>
            <a:ext cx="2540001" cy="5553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553507"/>
            <a:ext cx="2441867" cy="82232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435099" y="2097088"/>
            <a:ext cx="7863418" cy="1044575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>
                <a:solidFill>
                  <a:srgbClr val="3C3C4C"/>
                </a:solidFill>
              </a:rPr>
              <a:t>Tytuł prezentacji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endParaRPr lang="pl-PL">
              <a:solidFill>
                <a:srgbClr val="3C3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742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044" y="553032"/>
            <a:ext cx="2558475" cy="5554831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552874"/>
            <a:ext cx="2441867" cy="814459"/>
          </a:xfrm>
          <a:prstGeom prst="rect">
            <a:avLst/>
          </a:prstGeom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435099" y="2097088"/>
            <a:ext cx="7863418" cy="1044575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>
                <a:solidFill>
                  <a:srgbClr val="3C3C4C"/>
                </a:solidFill>
              </a:rPr>
              <a:t>Tytuł prezentacji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lorem</a:t>
            </a:r>
            <a:r>
              <a:rPr lang="pl-PL">
                <a:solidFill>
                  <a:srgbClr val="3C3C4C"/>
                </a:solidFill>
              </a:rPr>
              <a:t> </a:t>
            </a:r>
            <a:r>
              <a:rPr lang="pl-PL" err="1">
                <a:solidFill>
                  <a:srgbClr val="3C3C4C"/>
                </a:solidFill>
              </a:rPr>
              <a:t>ipsum</a:t>
            </a:r>
            <a:endParaRPr lang="pl-PL">
              <a:solidFill>
                <a:srgbClr val="3C3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861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6052865"/>
            <a:ext cx="1222410" cy="40851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633413" y="1916907"/>
            <a:ext cx="10710418" cy="1113676"/>
          </a:xfrm>
          <a:prstGeom prst="rect">
            <a:avLst/>
          </a:prstGeom>
        </p:spPr>
        <p:txBody>
          <a:bodyPr/>
          <a:lstStyle>
            <a:lvl1pPr>
              <a:defRPr sz="175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/>
              <a:t>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br>
              <a:rPr lang="pl-PL"/>
            </a:b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br>
              <a:rPr lang="pl-PL"/>
            </a:b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endParaRPr lang="pl-PL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3" y="3194844"/>
            <a:ext cx="10710418" cy="196215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33413" y="422275"/>
            <a:ext cx="10182225" cy="1044575"/>
          </a:xfrm>
          <a:prstGeom prst="rect">
            <a:avLst/>
          </a:prstGeom>
        </p:spPr>
        <p:txBody>
          <a:bodyPr/>
          <a:lstStyle>
            <a:lvl1pPr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/>
              <a:t>Tekst długi, który może zaczynać się od ozdobnego cytatu</a:t>
            </a:r>
          </a:p>
        </p:txBody>
      </p:sp>
      <p:sp>
        <p:nvSpPr>
          <p:cNvPr id="11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104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1" y="6054155"/>
            <a:ext cx="1220934" cy="407230"/>
          </a:xfrm>
          <a:prstGeom prst="rect">
            <a:avLst/>
          </a:prstGeom>
        </p:spPr>
      </p:pic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633413" y="1916907"/>
            <a:ext cx="10710418" cy="1113676"/>
          </a:xfrm>
          <a:prstGeom prst="rect">
            <a:avLst/>
          </a:prstGeom>
        </p:spPr>
        <p:txBody>
          <a:bodyPr/>
          <a:lstStyle>
            <a:lvl1pPr>
              <a:defRPr sz="175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/>
              <a:t>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br>
              <a:rPr lang="pl-PL"/>
            </a:b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br>
              <a:rPr lang="pl-PL"/>
            </a:b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Lorem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lorem</a:t>
            </a:r>
            <a:endParaRPr lang="pl-PL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633413" y="3194844"/>
            <a:ext cx="10710418" cy="196215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33413" y="422275"/>
            <a:ext cx="10182225" cy="1044575"/>
          </a:xfrm>
          <a:prstGeom prst="rect">
            <a:avLst/>
          </a:prstGeom>
        </p:spPr>
        <p:txBody>
          <a:bodyPr/>
          <a:lstStyle>
            <a:lvl1pPr>
              <a:defRPr sz="35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/>
              <a:t>Tekst długi, który może zaczynać się od ozdobnego cytatu</a:t>
            </a:r>
          </a:p>
        </p:txBody>
      </p:sp>
      <p:sp>
        <p:nvSpPr>
          <p:cNvPr id="8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/>
        </p:nvSpPr>
        <p:spPr>
          <a:xfrm>
            <a:off x="10696575" y="453232"/>
            <a:ext cx="885824" cy="5270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345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345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408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8050" y="553507"/>
            <a:ext cx="2441867" cy="822327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ymbol zastępczy tekstu 8"/>
          <p:cNvSpPr txBox="1">
            <a:spLocks/>
          </p:cNvSpPr>
          <p:nvPr/>
        </p:nvSpPr>
        <p:spPr>
          <a:xfrm>
            <a:off x="1435099" y="2097088"/>
            <a:ext cx="7863418" cy="1044575"/>
          </a:xfrm>
          <a:prstGeom prst="rect">
            <a:avLst/>
          </a:prstGeom>
        </p:spPr>
        <p:txBody>
          <a:bodyPr/>
          <a:lstStyle>
            <a:lvl1pPr marL="0" marR="0" indent="0" algn="l" defTabSz="1087437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sz="3500">
                <a:latin typeface="Adagio_Slab" charset="0"/>
                <a:ea typeface="Adagio_Slab" charset="0"/>
                <a:cs typeface="Adagio_Slab" charset="0"/>
              </a:rPr>
              <a:t>Tytuł prezentacji </a:t>
            </a:r>
            <a:r>
              <a:rPr lang="pl-PL" sz="350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350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350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350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350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350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endParaRPr lang="pl-PL" sz="3500">
              <a:latin typeface="Adagio_Slab" charset="0"/>
              <a:ea typeface="Adagio_Slab" charset="0"/>
              <a:cs typeface="Adagio_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22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med"/>
  <p:txStyles>
    <p:titleStyle>
      <a:lvl1pPr marL="0" marR="0" indent="0" algn="l" defTabSz="543719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 charset="0"/>
          <a:ea typeface="+mn-ea"/>
          <a:cs typeface="+mn-cs"/>
          <a:sym typeface="Helvetica"/>
        </a:defRPr>
      </a:lvl1pPr>
      <a:lvl2pPr marL="0" marR="0" indent="0" algn="l" defTabSz="543719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43719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43719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43719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43719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43719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43719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43719" rtl="0" eaLnBrk="1" latinLnBrk="0" hangingPunct="1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543719" rtl="0" eaLnBrk="1" latinLnBrk="0" hangingPunct="1">
        <a:lnSpc>
          <a:spcPct val="120000"/>
        </a:lnSpc>
        <a:spcBef>
          <a:spcPts val="15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1pPr>
      <a:lvl2pPr marL="340783" marR="0" indent="-169333" algn="l" defTabSz="543719" rtl="0" eaLnBrk="1" latinLnBrk="0" hangingPunct="1">
        <a:lnSpc>
          <a:spcPct val="120000"/>
        </a:lnSpc>
        <a:spcBef>
          <a:spcPts val="150"/>
        </a:spcBef>
        <a:spcAft>
          <a:spcPts val="0"/>
        </a:spcAft>
        <a:buClrTx/>
        <a:buSzPct val="100000"/>
        <a:buFontTx/>
        <a:buChar char="-"/>
        <a:tabLst/>
        <a:defRPr sz="2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2pPr>
      <a:lvl3pPr marL="171450" marR="0" indent="0" algn="l" defTabSz="543719" rtl="0" eaLnBrk="1" latinLnBrk="0" hangingPunct="1">
        <a:lnSpc>
          <a:spcPct val="120000"/>
        </a:lnSpc>
        <a:spcBef>
          <a:spcPts val="150"/>
        </a:spcBef>
        <a:spcAft>
          <a:spcPts val="0"/>
        </a:spcAft>
        <a:buClrTx/>
        <a:buSzPct val="100000"/>
        <a:buFontTx/>
        <a:buChar char="-"/>
        <a:tabLst/>
        <a:defRPr sz="2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3pPr>
      <a:lvl4pPr marL="171450" marR="0" indent="0" algn="l" defTabSz="543719" rtl="0" eaLnBrk="1" latinLnBrk="0" hangingPunct="1">
        <a:lnSpc>
          <a:spcPct val="120000"/>
        </a:lnSpc>
        <a:spcBef>
          <a:spcPts val="150"/>
        </a:spcBef>
        <a:spcAft>
          <a:spcPts val="0"/>
        </a:spcAft>
        <a:buClrTx/>
        <a:buSzPct val="100000"/>
        <a:buFontTx/>
        <a:buChar char="-"/>
        <a:tabLst/>
        <a:defRPr sz="2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4pPr>
      <a:lvl5pPr marL="171450" marR="0" indent="0" algn="l" defTabSz="543719" rtl="0" eaLnBrk="1" latinLnBrk="0" hangingPunct="1">
        <a:lnSpc>
          <a:spcPct val="120000"/>
        </a:lnSpc>
        <a:spcBef>
          <a:spcPts val="150"/>
        </a:spcBef>
        <a:spcAft>
          <a:spcPts val="0"/>
        </a:spcAft>
        <a:buClrTx/>
        <a:buSzPct val="100000"/>
        <a:buFontTx/>
        <a:buChar char="-"/>
        <a:tabLst/>
        <a:defRPr sz="2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5pPr>
      <a:lvl6pPr marL="400050" marR="0" indent="0" algn="l" defTabSz="543719" rtl="0" eaLnBrk="1" latinLnBrk="0" hangingPunct="1">
        <a:lnSpc>
          <a:spcPct val="120000"/>
        </a:lnSpc>
        <a:spcBef>
          <a:spcPts val="15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6pPr>
      <a:lvl7pPr marL="628650" marR="0" indent="0" algn="l" defTabSz="543719" rtl="0" eaLnBrk="1" latinLnBrk="0" hangingPunct="1">
        <a:lnSpc>
          <a:spcPct val="120000"/>
        </a:lnSpc>
        <a:spcBef>
          <a:spcPts val="15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7pPr>
      <a:lvl8pPr marL="857250" marR="0" indent="0" algn="l" defTabSz="543719" rtl="0" eaLnBrk="1" latinLnBrk="0" hangingPunct="1">
        <a:lnSpc>
          <a:spcPct val="120000"/>
        </a:lnSpc>
        <a:spcBef>
          <a:spcPts val="15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8pPr>
      <a:lvl9pPr marL="1085850" marR="0" indent="0" algn="l" defTabSz="543719" rtl="0" eaLnBrk="1" latinLnBrk="0" hangingPunct="1">
        <a:lnSpc>
          <a:spcPct val="120000"/>
        </a:lnSpc>
        <a:spcBef>
          <a:spcPts val="15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9pPr>
    </p:bodyStyle>
    <p:otherStyle>
      <a:lvl1pPr marL="0" marR="0" indent="0" algn="r" defTabSz="543719" rtl="0" eaLnBrk="1" latinLnBrk="0" hangingPunct="1">
        <a:lnSpc>
          <a:spcPct val="93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34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1pPr>
      <a:lvl2pPr marL="0" marR="0" indent="0" algn="r" defTabSz="543719" rtl="0" eaLnBrk="1" latinLnBrk="0" hangingPunct="1">
        <a:lnSpc>
          <a:spcPct val="93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34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2pPr>
      <a:lvl3pPr marL="0" marR="0" indent="0" algn="r" defTabSz="543719" rtl="0" eaLnBrk="1" latinLnBrk="0" hangingPunct="1">
        <a:lnSpc>
          <a:spcPct val="93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34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3pPr>
      <a:lvl4pPr marL="0" marR="0" indent="0" algn="r" defTabSz="543719" rtl="0" eaLnBrk="1" latinLnBrk="0" hangingPunct="1">
        <a:lnSpc>
          <a:spcPct val="93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34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4pPr>
      <a:lvl5pPr marL="0" marR="0" indent="0" algn="r" defTabSz="543719" rtl="0" eaLnBrk="1" latinLnBrk="0" hangingPunct="1">
        <a:lnSpc>
          <a:spcPct val="93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34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5pPr>
      <a:lvl6pPr marL="0" marR="0" indent="0" algn="r" defTabSz="543719" rtl="0" eaLnBrk="1" latinLnBrk="0" hangingPunct="1">
        <a:lnSpc>
          <a:spcPct val="93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34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6pPr>
      <a:lvl7pPr marL="0" marR="0" indent="0" algn="r" defTabSz="543719" rtl="0" eaLnBrk="1" latinLnBrk="0" hangingPunct="1">
        <a:lnSpc>
          <a:spcPct val="93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34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7pPr>
      <a:lvl8pPr marL="0" marR="0" indent="0" algn="r" defTabSz="543719" rtl="0" eaLnBrk="1" latinLnBrk="0" hangingPunct="1">
        <a:lnSpc>
          <a:spcPct val="93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34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8pPr>
      <a:lvl9pPr marL="0" marR="0" indent="0" algn="r" defTabSz="543719" rtl="0" eaLnBrk="1" latinLnBrk="0" hangingPunct="1">
        <a:lnSpc>
          <a:spcPct val="93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sz="34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42">
          <p15:clr>
            <a:srgbClr val="F26B43"/>
          </p15:clr>
        </p15:guide>
        <p15:guide id="2" pos="14869">
          <p15:clr>
            <a:srgbClr val="F26B43"/>
          </p15:clr>
        </p15:guide>
        <p15:guide id="3" orient="horz" pos="4420">
          <p15:clr>
            <a:srgbClr val="F26B43"/>
          </p15:clr>
        </p15:guide>
        <p15:guide id="4" pos="2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21D7D91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9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22.jpe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68C8939-5809-F564-4FF6-A9C0B15E1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8769" y="2763044"/>
            <a:ext cx="7863418" cy="1331912"/>
          </a:xfrm>
        </p:spPr>
        <p:txBody>
          <a:bodyPr/>
          <a:lstStyle/>
          <a:p>
            <a:r>
              <a:rPr lang="pl-PL" sz="4400">
                <a:solidFill>
                  <a:schemeClr val="accent4">
                    <a:lumMod val="20000"/>
                    <a:lumOff val="80000"/>
                  </a:schemeClr>
                </a:solidFill>
              </a:rPr>
              <a:t>TGS – The Great </a:t>
            </a:r>
            <a:r>
              <a:rPr lang="pl-PL" sz="440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Swarm</a:t>
            </a:r>
            <a:endParaRPr lang="pl-PL" sz="440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pl-PL" sz="2000">
                <a:solidFill>
                  <a:schemeClr val="accent4">
                    <a:lumMod val="20000"/>
                    <a:lumOff val="80000"/>
                  </a:schemeClr>
                </a:solidFill>
              </a:rPr>
              <a:t>Filip </a:t>
            </a:r>
            <a:r>
              <a:rPr lang="pl-PL" sz="200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Gwardecki</a:t>
            </a:r>
            <a:r>
              <a:rPr lang="pl-PL" sz="2000">
                <a:solidFill>
                  <a:schemeClr val="accent4">
                    <a:lumMod val="20000"/>
                    <a:lumOff val="80000"/>
                  </a:schemeClr>
                </a:solidFill>
              </a:rPr>
              <a:t>, Szymon </a:t>
            </a:r>
            <a:r>
              <a:rPr lang="pl-PL" sz="200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Bielenin</a:t>
            </a:r>
            <a:r>
              <a:rPr lang="pl-PL" sz="2000">
                <a:solidFill>
                  <a:schemeClr val="accent4">
                    <a:lumMod val="20000"/>
                    <a:lumOff val="80000"/>
                  </a:schemeClr>
                </a:solidFill>
              </a:rPr>
              <a:t>, </a:t>
            </a:r>
          </a:p>
          <a:p>
            <a:r>
              <a:rPr lang="pl-PL" sz="2000">
                <a:solidFill>
                  <a:schemeClr val="accent4">
                    <a:lumMod val="20000"/>
                    <a:lumOff val="80000"/>
                  </a:schemeClr>
                </a:solidFill>
              </a:rPr>
              <a:t>Bazyli Leczkowski, Norbert </a:t>
            </a:r>
            <a:r>
              <a:rPr lang="pl-PL" sz="200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Prokopiuk</a:t>
            </a:r>
            <a:endParaRPr lang="en-GB" sz="200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9734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0B9A808-B288-DB55-37D1-5CF4652CA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/>
              <a:t>Schemat jak </a:t>
            </a:r>
            <a:r>
              <a:rPr lang="pl-PL" err="1"/>
              <a:t>dziala</a:t>
            </a:r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422028E-99FD-B36C-DE88-2E82F4B4F1D5}"/>
              </a:ext>
            </a:extLst>
          </p:cNvPr>
          <p:cNvSpPr txBox="1"/>
          <p:nvPr/>
        </p:nvSpPr>
        <p:spPr>
          <a:xfrm>
            <a:off x="226479" y="1703408"/>
            <a:ext cx="12056961" cy="4363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r>
              <a:rPr lang="pl-PL" sz="2000" err="1">
                <a:solidFill>
                  <a:schemeClr val="tx2"/>
                </a:solidFill>
              </a:rPr>
              <a:t>RPi</a:t>
            </a:r>
            <a:r>
              <a:rPr lang="pl-PL" sz="2000">
                <a:solidFill>
                  <a:schemeClr val="tx2"/>
                </a:solidFill>
              </a:rPr>
              <a:t> wykrywa </a:t>
            </a:r>
            <a:r>
              <a:rPr lang="pl-PL" sz="2000" err="1">
                <a:solidFill>
                  <a:schemeClr val="tx2"/>
                </a:solidFill>
              </a:rPr>
              <a:t>aruco</a:t>
            </a:r>
            <a:r>
              <a:rPr lang="pl-PL" sz="2000">
                <a:solidFill>
                  <a:schemeClr val="tx2"/>
                </a:solidFill>
              </a:rPr>
              <a:t> przetwarza na </a:t>
            </a:r>
            <a:r>
              <a:rPr lang="pl-PL" sz="2000" err="1">
                <a:solidFill>
                  <a:schemeClr val="tx2"/>
                </a:solidFill>
              </a:rPr>
              <a:t>wspolrzedne</a:t>
            </a:r>
            <a:r>
              <a:rPr lang="pl-PL" sz="2000">
                <a:solidFill>
                  <a:schemeClr val="tx2"/>
                </a:solidFill>
              </a:rPr>
              <a:t> i orientacje tworzy </a:t>
            </a:r>
            <a:r>
              <a:rPr lang="pl-PL" sz="2000" err="1">
                <a:solidFill>
                  <a:schemeClr val="tx2"/>
                </a:solidFill>
              </a:rPr>
              <a:t>jsony</a:t>
            </a:r>
            <a:r>
              <a:rPr lang="pl-PL" sz="2000">
                <a:solidFill>
                  <a:schemeClr val="tx2"/>
                </a:solidFill>
              </a:rPr>
              <a:t> wysyła do serwera głównego </a:t>
            </a:r>
            <a:r>
              <a:rPr lang="pl-PL" sz="2000" err="1">
                <a:solidFill>
                  <a:schemeClr val="tx2"/>
                </a:solidFill>
              </a:rPr>
              <a:t>równoczesnie</a:t>
            </a:r>
            <a:r>
              <a:rPr lang="pl-PL" sz="2000">
                <a:solidFill>
                  <a:schemeClr val="tx2"/>
                </a:solidFill>
              </a:rPr>
              <a:t> tworzy własny serwer na którym odpala lokalna </a:t>
            </a:r>
            <a:r>
              <a:rPr lang="pl-PL" sz="2000" err="1">
                <a:solidFill>
                  <a:schemeClr val="tx2"/>
                </a:solidFill>
              </a:rPr>
              <a:t>strone</a:t>
            </a:r>
            <a:r>
              <a:rPr lang="pl-PL" sz="2000">
                <a:solidFill>
                  <a:schemeClr val="tx2"/>
                </a:solidFill>
              </a:rPr>
              <a:t> internetową i tam wysyła </a:t>
            </a:r>
            <a:r>
              <a:rPr lang="pl-PL" sz="2000" err="1">
                <a:solidFill>
                  <a:schemeClr val="tx2"/>
                </a:solidFill>
              </a:rPr>
              <a:t>stream</a:t>
            </a:r>
            <a:r>
              <a:rPr lang="pl-PL" sz="2000">
                <a:solidFill>
                  <a:schemeClr val="tx2"/>
                </a:solidFill>
              </a:rPr>
              <a:t> z aktualnym </a:t>
            </a:r>
            <a:r>
              <a:rPr lang="pl-PL" sz="2000" err="1">
                <a:solidFill>
                  <a:schemeClr val="tx2"/>
                </a:solidFill>
              </a:rPr>
              <a:t>podgladem</a:t>
            </a:r>
            <a:r>
              <a:rPr lang="pl-PL" sz="2000">
                <a:solidFill>
                  <a:schemeClr val="tx2"/>
                </a:solidFill>
              </a:rPr>
              <a:t> kamerki z którego </a:t>
            </a:r>
            <a:r>
              <a:rPr lang="pl-PL" sz="2000" err="1">
                <a:solidFill>
                  <a:schemeClr val="tx2"/>
                </a:solidFill>
              </a:rPr>
              <a:t>głowny</a:t>
            </a:r>
            <a:r>
              <a:rPr lang="pl-PL" sz="2000">
                <a:solidFill>
                  <a:schemeClr val="tx2"/>
                </a:solidFill>
              </a:rPr>
              <a:t> </a:t>
            </a:r>
            <a:r>
              <a:rPr lang="pl-PL" sz="2000" err="1">
                <a:solidFill>
                  <a:schemeClr val="tx2"/>
                </a:solidFill>
              </a:rPr>
              <a:t>komp</a:t>
            </a:r>
            <a:r>
              <a:rPr lang="pl-PL" sz="2000">
                <a:solidFill>
                  <a:schemeClr val="tx2"/>
                </a:solidFill>
              </a:rPr>
              <a:t> może sobie go </a:t>
            </a:r>
            <a:r>
              <a:rPr lang="pl-PL" sz="2000" err="1">
                <a:solidFill>
                  <a:schemeClr val="tx2"/>
                </a:solidFill>
              </a:rPr>
              <a:t>sciągnać</a:t>
            </a:r>
            <a:r>
              <a:rPr lang="pl-PL" sz="2000">
                <a:solidFill>
                  <a:schemeClr val="tx2"/>
                </a:solidFill>
              </a:rPr>
              <a:t> i </a:t>
            </a:r>
            <a:r>
              <a:rPr lang="pl-PL" sz="2000" err="1">
                <a:solidFill>
                  <a:schemeClr val="tx2"/>
                </a:solidFill>
              </a:rPr>
              <a:t>pokazac</a:t>
            </a:r>
            <a:r>
              <a:rPr lang="pl-PL" sz="2000">
                <a:solidFill>
                  <a:schemeClr val="tx2"/>
                </a:solidFill>
              </a:rPr>
              <a:t> w </a:t>
            </a:r>
            <a:r>
              <a:rPr lang="pl-PL" sz="2000" err="1">
                <a:solidFill>
                  <a:schemeClr val="tx2"/>
                </a:solidFill>
              </a:rPr>
              <a:t>apce</a:t>
            </a:r>
            <a:r>
              <a:rPr lang="pl-PL" sz="2000">
                <a:solidFill>
                  <a:schemeClr val="tx2"/>
                </a:solidFill>
              </a:rPr>
              <a:t>.</a:t>
            </a:r>
            <a:br>
              <a:rPr lang="pl-PL" sz="2000">
                <a:solidFill>
                  <a:schemeClr val="tx2"/>
                </a:solidFill>
              </a:rPr>
            </a:br>
            <a:br>
              <a:rPr lang="pl-PL" sz="2000">
                <a:solidFill>
                  <a:schemeClr val="tx2"/>
                </a:solidFill>
              </a:rPr>
            </a:br>
            <a:r>
              <a:rPr lang="pl-PL" sz="2000">
                <a:solidFill>
                  <a:schemeClr val="tx2"/>
                </a:solidFill>
              </a:rPr>
              <a:t>Komputer inicjalizuje wszystko nawiązuje polaczenie z RPI odbiera dane i na tej podstawie oblicza </a:t>
            </a:r>
            <a:r>
              <a:rPr lang="pl-PL" sz="2000" err="1">
                <a:solidFill>
                  <a:schemeClr val="tx2"/>
                </a:solidFill>
              </a:rPr>
              <a:t>sciezki</a:t>
            </a:r>
            <a:r>
              <a:rPr lang="pl-PL" sz="2000">
                <a:solidFill>
                  <a:schemeClr val="tx2"/>
                </a:solidFill>
              </a:rPr>
              <a:t>, potem rysuje </a:t>
            </a:r>
            <a:r>
              <a:rPr lang="pl-PL" sz="2000" err="1">
                <a:solidFill>
                  <a:schemeClr val="tx2"/>
                </a:solidFill>
              </a:rPr>
              <a:t>wsyztsko</a:t>
            </a:r>
            <a:r>
              <a:rPr lang="pl-PL" sz="2000">
                <a:solidFill>
                  <a:schemeClr val="tx2"/>
                </a:solidFill>
              </a:rPr>
              <a:t> i odpala widok </a:t>
            </a:r>
            <a:r>
              <a:rPr lang="pl-PL" sz="2000" err="1">
                <a:solidFill>
                  <a:schemeClr val="tx2"/>
                </a:solidFill>
              </a:rPr>
              <a:t>apki</a:t>
            </a:r>
            <a:r>
              <a:rPr lang="pl-PL" sz="2000">
                <a:solidFill>
                  <a:schemeClr val="tx2"/>
                </a:solidFill>
              </a:rPr>
              <a:t>. </a:t>
            </a:r>
            <a:r>
              <a:rPr lang="pl-PL" sz="2000" err="1">
                <a:solidFill>
                  <a:schemeClr val="tx2"/>
                </a:solidFill>
              </a:rPr>
              <a:t>Apka</a:t>
            </a:r>
            <a:r>
              <a:rPr lang="pl-PL" sz="2000">
                <a:solidFill>
                  <a:schemeClr val="tx2"/>
                </a:solidFill>
              </a:rPr>
              <a:t> </a:t>
            </a:r>
            <a:r>
              <a:rPr lang="pl-PL" sz="2000" err="1">
                <a:solidFill>
                  <a:schemeClr val="tx2"/>
                </a:solidFill>
              </a:rPr>
              <a:t>dziala</a:t>
            </a:r>
            <a:r>
              <a:rPr lang="pl-PL" sz="2000">
                <a:solidFill>
                  <a:schemeClr val="tx2"/>
                </a:solidFill>
              </a:rPr>
              <a:t> sobie </a:t>
            </a:r>
            <a:r>
              <a:rPr lang="pl-PL" sz="2000" err="1">
                <a:solidFill>
                  <a:schemeClr val="tx2"/>
                </a:solidFill>
              </a:rPr>
              <a:t>az</a:t>
            </a:r>
            <a:r>
              <a:rPr lang="pl-PL" sz="2000">
                <a:solidFill>
                  <a:schemeClr val="tx2"/>
                </a:solidFill>
              </a:rPr>
              <a:t> </a:t>
            </a:r>
            <a:r>
              <a:rPr lang="pl-PL" sz="2000" err="1">
                <a:solidFill>
                  <a:schemeClr val="tx2"/>
                </a:solidFill>
              </a:rPr>
              <a:t>ktos</a:t>
            </a:r>
            <a:r>
              <a:rPr lang="pl-PL" sz="2000">
                <a:solidFill>
                  <a:schemeClr val="tx2"/>
                </a:solidFill>
              </a:rPr>
              <a:t> jej nie zamknie. </a:t>
            </a:r>
            <a:r>
              <a:rPr lang="pl-PL" sz="2000" err="1">
                <a:solidFill>
                  <a:schemeClr val="tx2"/>
                </a:solidFill>
              </a:rPr>
              <a:t>Rownolegle</a:t>
            </a:r>
            <a:r>
              <a:rPr lang="pl-PL" sz="2000">
                <a:solidFill>
                  <a:schemeClr val="tx2"/>
                </a:solidFill>
              </a:rPr>
              <a:t> odpalana jest komunikacja z robotem po radiu XBEEEEEEE i </a:t>
            </a:r>
            <a:r>
              <a:rPr lang="pl-PL" sz="2000" err="1">
                <a:solidFill>
                  <a:schemeClr val="tx2"/>
                </a:solidFill>
              </a:rPr>
              <a:t>przesylane</a:t>
            </a:r>
            <a:r>
              <a:rPr lang="pl-PL" sz="2000">
                <a:solidFill>
                  <a:schemeClr val="tx2"/>
                </a:solidFill>
              </a:rPr>
              <a:t> </a:t>
            </a:r>
            <a:r>
              <a:rPr lang="pl-PL" sz="2000" err="1">
                <a:solidFill>
                  <a:schemeClr val="tx2"/>
                </a:solidFill>
              </a:rPr>
              <a:t>sa</a:t>
            </a:r>
            <a:r>
              <a:rPr lang="pl-PL" sz="2000">
                <a:solidFill>
                  <a:schemeClr val="tx2"/>
                </a:solidFill>
              </a:rPr>
              <a:t> komendy do </a:t>
            </a:r>
            <a:r>
              <a:rPr lang="pl-PL" sz="2000" err="1">
                <a:solidFill>
                  <a:schemeClr val="tx2"/>
                </a:solidFill>
              </a:rPr>
              <a:t>robocika</a:t>
            </a:r>
            <a:r>
              <a:rPr lang="pl-PL" sz="2000">
                <a:solidFill>
                  <a:schemeClr val="tx2"/>
                </a:solidFill>
              </a:rPr>
              <a:t>.</a:t>
            </a:r>
            <a:br>
              <a:rPr lang="pl-PL" sz="2000">
                <a:solidFill>
                  <a:schemeClr val="tx2"/>
                </a:solidFill>
              </a:rPr>
            </a:br>
            <a:br>
              <a:rPr lang="pl-PL" sz="2000">
                <a:solidFill>
                  <a:schemeClr val="tx2"/>
                </a:solidFill>
              </a:rPr>
            </a:br>
            <a:r>
              <a:rPr lang="pl-PL" sz="2000" err="1">
                <a:solidFill>
                  <a:schemeClr val="tx2"/>
                </a:solidFill>
              </a:rPr>
              <a:t>Robocik</a:t>
            </a:r>
            <a:r>
              <a:rPr lang="pl-PL" sz="2000">
                <a:solidFill>
                  <a:schemeClr val="tx2"/>
                </a:solidFill>
              </a:rPr>
              <a:t> </a:t>
            </a:r>
            <a:r>
              <a:rPr lang="pl-PL" sz="2000" err="1">
                <a:solidFill>
                  <a:schemeClr val="tx2"/>
                </a:solidFill>
              </a:rPr>
              <a:t>włacza</a:t>
            </a:r>
            <a:r>
              <a:rPr lang="pl-PL" sz="2000">
                <a:solidFill>
                  <a:schemeClr val="tx2"/>
                </a:solidFill>
              </a:rPr>
              <a:t> się i czeka na komendy po otrzymaniu komend rozpoczyna swą </a:t>
            </a:r>
            <a:r>
              <a:rPr lang="pl-PL" sz="2000" err="1">
                <a:solidFill>
                  <a:schemeClr val="tx2"/>
                </a:solidFill>
              </a:rPr>
              <a:t>przygode</a:t>
            </a:r>
            <a:r>
              <a:rPr lang="pl-PL" sz="2000">
                <a:solidFill>
                  <a:schemeClr val="tx2"/>
                </a:solidFill>
              </a:rPr>
              <a:t> jedzie wykorzystując </a:t>
            </a:r>
            <a:r>
              <a:rPr lang="pl-PL" sz="2000" err="1">
                <a:solidFill>
                  <a:schemeClr val="tx2"/>
                </a:solidFill>
              </a:rPr>
              <a:t>odometrie</a:t>
            </a:r>
            <a:r>
              <a:rPr lang="pl-PL" sz="2000">
                <a:solidFill>
                  <a:schemeClr val="tx2"/>
                </a:solidFill>
              </a:rPr>
              <a:t> do zadanego </a:t>
            </a:r>
            <a:r>
              <a:rPr lang="pl-PL" sz="2000" err="1">
                <a:solidFill>
                  <a:schemeClr val="tx2"/>
                </a:solidFill>
              </a:rPr>
              <a:t>połozenia</a:t>
            </a:r>
            <a:r>
              <a:rPr lang="pl-PL" sz="2000">
                <a:solidFill>
                  <a:schemeClr val="tx2"/>
                </a:solidFill>
              </a:rPr>
              <a:t> potem czeka na nowe komendy (chyba tak prawda?)</a:t>
            </a:r>
            <a:endParaRPr lang="en-GB" sz="2000">
              <a:solidFill>
                <a:schemeClr val="tx2"/>
              </a:solidFill>
            </a:endParaRPr>
          </a:p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799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/>
              <a:t>Składowe projektu</a:t>
            </a:r>
            <a:endParaRPr lang="en-GB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5253994-7351-BBCA-1ECE-BC2A2B08C4F8}"/>
              </a:ext>
            </a:extLst>
          </p:cNvPr>
          <p:cNvGrpSpPr/>
          <p:nvPr/>
        </p:nvGrpSpPr>
        <p:grpSpPr>
          <a:xfrm>
            <a:off x="4184983" y="1536958"/>
            <a:ext cx="3822034" cy="3916059"/>
            <a:chOff x="258011" y="1684735"/>
            <a:chExt cx="3822034" cy="3916059"/>
          </a:xfrm>
        </p:grpSpPr>
        <p:pic>
          <p:nvPicPr>
            <p:cNvPr id="1026" name="Picture 2" descr="購買樹莓派廣角相機模塊評價心得| 台灣MakeHub">
              <a:extLst>
                <a:ext uri="{FF2B5EF4-FFF2-40B4-BE49-F238E27FC236}">
                  <a16:creationId xmlns:a16="http://schemas.microsoft.com/office/drawing/2014/main" id="{41657D8E-C134-EA8B-4CB7-AFDC14897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5" t="6471" r="9144" b="2028"/>
            <a:stretch/>
          </p:blipFill>
          <p:spPr bwMode="auto">
            <a:xfrm>
              <a:off x="509273" y="1821272"/>
              <a:ext cx="3415534" cy="2930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17514F59-E5F4-571E-57AE-98FE28C79EC3}"/>
                </a:ext>
              </a:extLst>
            </p:cNvPr>
            <p:cNvSpPr txBox="1"/>
            <p:nvPr/>
          </p:nvSpPr>
          <p:spPr>
            <a:xfrm>
              <a:off x="293934" y="4821677"/>
              <a:ext cx="3750187" cy="779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l-PL" sz="2800" b="0" i="0" u="none" strike="noStrike" cap="none" spc="0" normalizeH="0" baseline="0" err="1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Times New Roman"/>
                </a:rPr>
                <a:t>Raspberry</a:t>
              </a:r>
              <a:r>
                <a:rPr kumimoji="0" lang="pl-PL" sz="28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Times New Roman"/>
                </a:rPr>
                <a:t> Pi 3</a:t>
              </a:r>
              <a:r>
                <a:rPr lang="pl-PL" sz="2800">
                  <a:solidFill>
                    <a:schemeClr val="tx2"/>
                  </a:solidFill>
                </a:rPr>
                <a:t> z kamerą</a:t>
              </a:r>
              <a:endParaRPr kumimoji="0" lang="pl-PL" sz="28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  <p:sp>
          <p:nvSpPr>
            <p:cNvPr id="14" name="Prostokąt: zaokrąglone rogi 13">
              <a:extLst>
                <a:ext uri="{FF2B5EF4-FFF2-40B4-BE49-F238E27FC236}">
                  <a16:creationId xmlns:a16="http://schemas.microsoft.com/office/drawing/2014/main" id="{AB5EEA1C-E5AF-C1A8-9DF2-1635AC7B6A4D}"/>
                </a:ext>
              </a:extLst>
            </p:cNvPr>
            <p:cNvSpPr/>
            <p:nvPr/>
          </p:nvSpPr>
          <p:spPr>
            <a:xfrm>
              <a:off x="258011" y="1684735"/>
              <a:ext cx="3822034" cy="3240000"/>
            </a:xfrm>
            <a:prstGeom prst="round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rgbClr val="6ABA9C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3ADB2C7-359D-D73F-E1B5-A3D0E144CDE9}"/>
              </a:ext>
            </a:extLst>
          </p:cNvPr>
          <p:cNvGrpSpPr/>
          <p:nvPr/>
        </p:nvGrpSpPr>
        <p:grpSpPr>
          <a:xfrm>
            <a:off x="261142" y="1536958"/>
            <a:ext cx="3822034" cy="3916059"/>
            <a:chOff x="4219719" y="1684735"/>
            <a:chExt cx="3822034" cy="391605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3C37560-B523-F96A-744C-0BC0E2E981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" r="61551" b="48616"/>
            <a:stretch/>
          </p:blipFill>
          <p:spPr bwMode="auto">
            <a:xfrm>
              <a:off x="4425246" y="2095442"/>
              <a:ext cx="3410975" cy="2418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pole tekstowe 16">
              <a:extLst>
                <a:ext uri="{FF2B5EF4-FFF2-40B4-BE49-F238E27FC236}">
                  <a16:creationId xmlns:a16="http://schemas.microsoft.com/office/drawing/2014/main" id="{90776F09-CEFE-AAE7-06DF-2734AF0C123D}"/>
                </a:ext>
              </a:extLst>
            </p:cNvPr>
            <p:cNvSpPr txBox="1"/>
            <p:nvPr/>
          </p:nvSpPr>
          <p:spPr>
            <a:xfrm>
              <a:off x="5021075" y="4821677"/>
              <a:ext cx="2219319" cy="779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l-PL" sz="28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Times New Roman"/>
                </a:rPr>
                <a:t>Serwer z GUI</a:t>
              </a:r>
            </a:p>
          </p:txBody>
        </p:sp>
        <p:sp>
          <p:nvSpPr>
            <p:cNvPr id="22" name="Prostokąt: zaokrąglone rogi 21">
              <a:extLst>
                <a:ext uri="{FF2B5EF4-FFF2-40B4-BE49-F238E27FC236}">
                  <a16:creationId xmlns:a16="http://schemas.microsoft.com/office/drawing/2014/main" id="{3B8FCF12-7BE8-A66A-6E81-BF2798E98BDA}"/>
                </a:ext>
              </a:extLst>
            </p:cNvPr>
            <p:cNvSpPr/>
            <p:nvPr/>
          </p:nvSpPr>
          <p:spPr>
            <a:xfrm>
              <a:off x="4219719" y="1684735"/>
              <a:ext cx="3822034" cy="3240000"/>
            </a:xfrm>
            <a:prstGeom prst="round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rgbClr val="6ABA9C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968C206B-25EE-099A-BCA4-056ECD34FDD7}"/>
              </a:ext>
            </a:extLst>
          </p:cNvPr>
          <p:cNvGrpSpPr/>
          <p:nvPr/>
        </p:nvGrpSpPr>
        <p:grpSpPr>
          <a:xfrm>
            <a:off x="8112241" y="1536958"/>
            <a:ext cx="3822034" cy="3916059"/>
            <a:chOff x="8181428" y="1684735"/>
            <a:chExt cx="3822034" cy="3916059"/>
          </a:xfrm>
        </p:grpSpPr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FB47E838-1541-D330-9986-6CD8FFE63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0" t="-263" r="7735" b="13311"/>
            <a:stretch/>
          </p:blipFill>
          <p:spPr>
            <a:xfrm>
              <a:off x="8740027" y="1788057"/>
              <a:ext cx="2704836" cy="2930298"/>
            </a:xfrm>
            <a:prstGeom prst="rect">
              <a:avLst/>
            </a:prstGeom>
          </p:spPr>
        </p:pic>
        <p:sp>
          <p:nvSpPr>
            <p:cNvPr id="18" name="pole tekstowe 17">
              <a:extLst>
                <a:ext uri="{FF2B5EF4-FFF2-40B4-BE49-F238E27FC236}">
                  <a16:creationId xmlns:a16="http://schemas.microsoft.com/office/drawing/2014/main" id="{830B3D30-08A1-F318-1D0A-9EDA0DD31BFE}"/>
                </a:ext>
              </a:extLst>
            </p:cNvPr>
            <p:cNvSpPr txBox="1"/>
            <p:nvPr/>
          </p:nvSpPr>
          <p:spPr>
            <a:xfrm>
              <a:off x="9452465" y="4821677"/>
              <a:ext cx="1279960" cy="779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l-PL" sz="28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Times New Roman"/>
                </a:rPr>
                <a:t>Roboty</a:t>
              </a:r>
            </a:p>
          </p:txBody>
        </p:sp>
        <p:sp>
          <p:nvSpPr>
            <p:cNvPr id="23" name="Prostokąt: zaokrąglone rogi 22">
              <a:extLst>
                <a:ext uri="{FF2B5EF4-FFF2-40B4-BE49-F238E27FC236}">
                  <a16:creationId xmlns:a16="http://schemas.microsoft.com/office/drawing/2014/main" id="{0B62DE79-05F2-6149-3E2F-BA64B290BD96}"/>
                </a:ext>
              </a:extLst>
            </p:cNvPr>
            <p:cNvSpPr/>
            <p:nvPr/>
          </p:nvSpPr>
          <p:spPr>
            <a:xfrm>
              <a:off x="8181428" y="1684735"/>
              <a:ext cx="3822034" cy="3240000"/>
            </a:xfrm>
            <a:prstGeom prst="round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rgbClr val="6ABA9C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1167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491CC44-8A2E-2597-CDBA-DCA2AAEAF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4291" y="2988367"/>
            <a:ext cx="7863418" cy="881265"/>
          </a:xfrm>
        </p:spPr>
        <p:txBody>
          <a:bodyPr/>
          <a:lstStyle/>
          <a:p>
            <a:pPr algn="ctr"/>
            <a:r>
              <a:rPr lang="pl-PL" sz="6000"/>
              <a:t>Jak to zrobić?</a:t>
            </a:r>
            <a:endParaRPr lang="en-GB" sz="6000"/>
          </a:p>
        </p:txBody>
      </p:sp>
    </p:spTree>
    <p:extLst>
      <p:ext uri="{BB962C8B-B14F-4D97-AF65-F5344CB8AC3E}">
        <p14:creationId xmlns:p14="http://schemas.microsoft.com/office/powerpoint/2010/main" val="28306387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FA5BD56-836A-68A3-8A23-C71E451BA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3" y="1529643"/>
            <a:ext cx="6575461" cy="3798711"/>
          </a:xfrm>
        </p:spPr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endParaRPr lang="pl-PL" dirty="0"/>
          </a:p>
          <a:p>
            <a:r>
              <a:rPr lang="pl-PL" dirty="0"/>
              <a:t>0.    Kalibracja kamery</a:t>
            </a:r>
          </a:p>
          <a:p>
            <a:pPr marL="457200" indent="-457200">
              <a:buAutoNum type="arabicPeriod"/>
            </a:pPr>
            <a:r>
              <a:rPr lang="pl-PL" dirty="0"/>
              <a:t>Wykrywanie </a:t>
            </a:r>
            <a:r>
              <a:rPr lang="pl-PL" dirty="0" err="1"/>
              <a:t>Aruco</a:t>
            </a:r>
            <a:endParaRPr lang="pl-PL" dirty="0"/>
          </a:p>
          <a:p>
            <a:pPr marL="457200" indent="-457200">
              <a:buFontTx/>
              <a:buAutoNum type="arabicPeriod"/>
            </a:pPr>
            <a:r>
              <a:rPr lang="pl-PL" dirty="0"/>
              <a:t>Wyznaczanie współrzędnych, transformacja na współrzędne globalne </a:t>
            </a:r>
          </a:p>
          <a:p>
            <a:pPr marL="457200" indent="-457200">
              <a:buFontTx/>
              <a:buAutoNum type="arabicPeriod"/>
            </a:pPr>
            <a:r>
              <a:rPr lang="pl-PL" dirty="0"/>
              <a:t>Deklaracja lokalnego układu współrzędnych, </a:t>
            </a:r>
          </a:p>
          <a:p>
            <a:pPr marL="457200" indent="-457200">
              <a:buFontTx/>
              <a:buAutoNum type="arabicPeriod"/>
            </a:pPr>
            <a:r>
              <a:rPr lang="pl-PL" dirty="0"/>
              <a:t>Zapis położenia robotów, robotów i przeszkód</a:t>
            </a:r>
          </a:p>
          <a:p>
            <a:pPr marL="457200" indent="-457200">
              <a:buFontTx/>
              <a:buAutoNum type="arabicPeriod"/>
            </a:pPr>
            <a:r>
              <a:rPr lang="pl-PL" dirty="0"/>
              <a:t>Przesłanie pliku .</a:t>
            </a:r>
            <a:r>
              <a:rPr lang="pl-PL" dirty="0" err="1"/>
              <a:t>json</a:t>
            </a:r>
            <a:endParaRPr lang="pl-PL" dirty="0"/>
          </a:p>
          <a:p>
            <a:pPr marL="457200" indent="-457200">
              <a:buFontTx/>
              <a:buAutoNum type="arabicPeriod"/>
            </a:pPr>
            <a:r>
              <a:rPr lang="pl-PL" dirty="0"/>
              <a:t>Utworzenie serwera i lokalnej strony ze </a:t>
            </a:r>
            <a:r>
              <a:rPr lang="pl-PL" dirty="0" err="1"/>
              <a:t>streamem</a:t>
            </a:r>
            <a:r>
              <a:rPr lang="pl-PL" dirty="0"/>
              <a:t> aktualnego widoku.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en-GB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sz="3200" err="1"/>
              <a:t>Raspberry</a:t>
            </a:r>
            <a:r>
              <a:rPr lang="pl-PL" sz="3200"/>
              <a:t> Pi – jak znaleźć położenia przeszkód i robotów?</a:t>
            </a:r>
            <a:endParaRPr lang="en-GB" sz="3200"/>
          </a:p>
        </p:txBody>
      </p:sp>
      <p:pic>
        <p:nvPicPr>
          <p:cNvPr id="5" name="Picture 2" descr="購買樹莓派廣角相機模塊評價心得| 台灣MakeHub">
            <a:extLst>
              <a:ext uri="{FF2B5EF4-FFF2-40B4-BE49-F238E27FC236}">
                <a16:creationId xmlns:a16="http://schemas.microsoft.com/office/drawing/2014/main" id="{5A533C84-69E4-CED2-E37A-34882300C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t="6471" r="9144" b="2028"/>
          <a:stretch/>
        </p:blipFill>
        <p:spPr bwMode="auto">
          <a:xfrm>
            <a:off x="7619659" y="1030451"/>
            <a:ext cx="2657059" cy="227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a 5">
            <a:extLst>
              <a:ext uri="{FF2B5EF4-FFF2-40B4-BE49-F238E27FC236}">
                <a16:creationId xmlns:a16="http://schemas.microsoft.com/office/drawing/2014/main" id="{E9C386A9-1968-254E-7FA7-081578FD7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016596" y="4368255"/>
            <a:ext cx="713338" cy="713338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7139EF0D-40D7-83CE-8C2A-5137DFF50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77638">
            <a:off x="8233354" y="3643520"/>
            <a:ext cx="713338" cy="713338"/>
          </a:xfrm>
          <a:prstGeom prst="rect">
            <a:avLst/>
          </a:prstGeom>
        </p:spPr>
      </p:pic>
      <p:pic>
        <p:nvPicPr>
          <p:cNvPr id="8" name="Grafika 7">
            <a:extLst>
              <a:ext uri="{FF2B5EF4-FFF2-40B4-BE49-F238E27FC236}">
                <a16:creationId xmlns:a16="http://schemas.microsoft.com/office/drawing/2014/main" id="{2C28FD4D-A65D-D5B7-D754-6788870AF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059227">
            <a:off x="9911017" y="4317463"/>
            <a:ext cx="713339" cy="713339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924DBBB5-6DB7-D23A-DA90-C04436A626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534498">
            <a:off x="9476740" y="3433811"/>
            <a:ext cx="713339" cy="713339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50370A30-207C-2B18-38D1-CECDF870EF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990336">
            <a:off x="7949266" y="4468760"/>
            <a:ext cx="713339" cy="713339"/>
          </a:xfrm>
          <a:prstGeom prst="rect">
            <a:avLst/>
          </a:prstGeom>
        </p:spPr>
      </p:pic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08248C66-4A30-1505-000D-6798CC73CF23}"/>
              </a:ext>
            </a:extLst>
          </p:cNvPr>
          <p:cNvCxnSpPr>
            <a:cxnSpLocks/>
          </p:cNvCxnSpPr>
          <p:nvPr/>
        </p:nvCxnSpPr>
        <p:spPr>
          <a:xfrm>
            <a:off x="7053647" y="1209374"/>
            <a:ext cx="0" cy="428492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2575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A0E79-65F8-14F8-AA3F-159E0C10AA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3" y="1392064"/>
            <a:ext cx="3545760" cy="3764930"/>
          </a:xfrm>
        </p:spPr>
        <p:txBody>
          <a:bodyPr lIns="91440" tIns="45720" rIns="91440" bIns="45720" anchor="t"/>
          <a:lstStyle/>
          <a:p>
            <a:r>
              <a:rPr lang="en-US" err="1">
                <a:latin typeface="Adagio_Slab"/>
              </a:rPr>
              <a:t>Implementacja</a:t>
            </a:r>
            <a:r>
              <a:rPr lang="en-US">
                <a:latin typeface="Adagio_Slab"/>
              </a:rPr>
              <a:t> </a:t>
            </a:r>
            <a:r>
              <a:rPr lang="en-US" err="1">
                <a:latin typeface="Adagio_Slab"/>
              </a:rPr>
              <a:t>aplikacji</a:t>
            </a:r>
            <a:r>
              <a:rPr lang="en-US">
                <a:latin typeface="Adagio_Slab"/>
              </a:rPr>
              <a:t> </a:t>
            </a:r>
            <a:r>
              <a:rPr lang="en-US" err="1">
                <a:latin typeface="Adagio_Slab"/>
              </a:rPr>
              <a:t>jako</a:t>
            </a:r>
            <a:r>
              <a:rPr lang="en-US">
                <a:latin typeface="Adagio_Slab"/>
              </a:rPr>
              <a:t> </a:t>
            </a:r>
            <a:r>
              <a:rPr lang="en-US" err="1">
                <a:latin typeface="Adagio_Slab"/>
              </a:rPr>
              <a:t>maszyny</a:t>
            </a:r>
            <a:r>
              <a:rPr lang="en-US">
                <a:latin typeface="Adagio_Slab"/>
              </a:rPr>
              <a:t> </a:t>
            </a:r>
            <a:r>
              <a:rPr lang="en-US" err="1">
                <a:latin typeface="Adagio_Slab"/>
              </a:rPr>
              <a:t>stanów</a:t>
            </a:r>
            <a:r>
              <a:rPr lang="en-US">
                <a:latin typeface="Adagio_Slab"/>
              </a:rPr>
              <a:t> </a:t>
            </a:r>
            <a:r>
              <a:rPr lang="en-US" err="1">
                <a:latin typeface="Adagio_Slab"/>
              </a:rPr>
              <a:t>zapewnia</a:t>
            </a:r>
            <a:r>
              <a:rPr lang="en-US">
                <a:latin typeface="Adagio_Slab"/>
              </a:rPr>
              <a:t> </a:t>
            </a:r>
            <a:r>
              <a:rPr lang="en-US" err="1">
                <a:latin typeface="Adagio_Slab"/>
              </a:rPr>
              <a:t>lepszą</a:t>
            </a:r>
            <a:r>
              <a:rPr lang="en-US">
                <a:latin typeface="Adagio_Slab"/>
              </a:rPr>
              <a:t> </a:t>
            </a:r>
            <a:r>
              <a:rPr lang="en-US" err="1">
                <a:latin typeface="Adagio_Slab"/>
              </a:rPr>
              <a:t>czytelność</a:t>
            </a:r>
            <a:r>
              <a:rPr lang="en-US">
                <a:latin typeface="Adagio_Slab"/>
              </a:rPr>
              <a:t> </a:t>
            </a:r>
            <a:r>
              <a:rPr lang="en-US" err="1">
                <a:latin typeface="Adagio_Slab"/>
              </a:rPr>
              <a:t>kodu</a:t>
            </a:r>
            <a:r>
              <a:rPr lang="en-US">
                <a:latin typeface="Adagio_Slab"/>
              </a:rPr>
              <a:t> </a:t>
            </a:r>
            <a:r>
              <a:rPr lang="en-US" err="1">
                <a:latin typeface="Adagio_Slab"/>
              </a:rPr>
              <a:t>oraz</a:t>
            </a:r>
            <a:r>
              <a:rPr lang="en-US">
                <a:latin typeface="Adagio_Slab"/>
              </a:rPr>
              <a:t> </a:t>
            </a:r>
            <a:r>
              <a:rPr lang="en-US" err="1">
                <a:latin typeface="Adagio_Slab"/>
              </a:rPr>
              <a:t>prostsze</a:t>
            </a:r>
            <a:r>
              <a:rPr lang="en-US">
                <a:latin typeface="Adagio_Slab"/>
              </a:rPr>
              <a:t> </a:t>
            </a:r>
            <a:r>
              <a:rPr lang="en-US" err="1">
                <a:latin typeface="Adagio_Slab"/>
              </a:rPr>
              <a:t>rozwijanie</a:t>
            </a:r>
            <a:r>
              <a:rPr lang="en-US">
                <a:latin typeface="Adagio_Slab"/>
              </a:rPr>
              <a:t> aplikacji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BB2D7-2AE0-92A8-AA7B-012D1BC902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13" y="422275"/>
            <a:ext cx="6037689" cy="1044575"/>
          </a:xfrm>
        </p:spPr>
        <p:txBody>
          <a:bodyPr lIns="91440" tIns="45720" rIns="91440" bIns="45720" anchor="t"/>
          <a:lstStyle/>
          <a:p>
            <a:r>
              <a:rPr lang="en-US" err="1">
                <a:latin typeface="Adagio_Slab"/>
              </a:rPr>
              <a:t>Aplikacja</a:t>
            </a:r>
            <a:r>
              <a:rPr lang="en-US">
                <a:latin typeface="Adagio_Slab"/>
              </a:rPr>
              <a:t> – </a:t>
            </a:r>
            <a:r>
              <a:rPr lang="en-US" err="1">
                <a:latin typeface="Adagio_Slab"/>
              </a:rPr>
              <a:t>Maszyna</a:t>
            </a:r>
            <a:r>
              <a:rPr lang="en-US">
                <a:latin typeface="Adagio_Slab"/>
              </a:rPr>
              <a:t> </a:t>
            </a:r>
            <a:r>
              <a:rPr lang="en-US" err="1">
                <a:latin typeface="Adagio_Slab"/>
              </a:rPr>
              <a:t>stanów</a:t>
            </a:r>
            <a:endParaRPr lang="en-US" err="1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377D475-F168-36AF-9784-DE95C27B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704" y="277446"/>
            <a:ext cx="3800210" cy="63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8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FA5BD56-836A-68A3-8A23-C71E451BA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3" y="1525551"/>
            <a:ext cx="5091920" cy="3798711"/>
          </a:xfrm>
        </p:spPr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r>
              <a:rPr lang="pl-PL"/>
              <a:t>Podczas inicjalizacji aplikacja tworzy serwer TCP/IP,</a:t>
            </a:r>
          </a:p>
          <a:p>
            <a:pPr marL="342900" indent="-342900">
              <a:buFont typeface="Arial"/>
              <a:buChar char="•"/>
            </a:pPr>
            <a:r>
              <a:rPr lang="pl-PL"/>
              <a:t>Klient utworzony na RPI łączy się ze serwerem za pośrednictwem </a:t>
            </a:r>
            <a:r>
              <a:rPr lang="pl-PL" err="1"/>
              <a:t>websocket'u</a:t>
            </a:r>
            <a:r>
              <a:rPr lang="pl-PL"/>
              <a:t>,</a:t>
            </a:r>
          </a:p>
          <a:p>
            <a:pPr marL="342900" indent="-342900">
              <a:buFont typeface="Arial"/>
              <a:buChar char="•"/>
            </a:pPr>
            <a:r>
              <a:rPr lang="pl-PL"/>
              <a:t>Aplikacja odbiera wiadomości i zapisuje je w pikach .</a:t>
            </a:r>
            <a:r>
              <a:rPr lang="pl-PL" err="1"/>
              <a:t>json</a:t>
            </a:r>
            <a:endParaRPr lang="pl-PL"/>
          </a:p>
          <a:p>
            <a:pPr marL="342900" indent="-342900">
              <a:buFont typeface="Arial"/>
              <a:buChar char="•"/>
            </a:pPr>
            <a:r>
              <a:rPr lang="pl-PL"/>
              <a:t>Dane zapisane w plikach są wykorzystywane do stworzenia rastrowej mapy aktualnej sytuacji na stole</a:t>
            </a:r>
          </a:p>
          <a:p>
            <a:pPr marL="342900" indent="-342900">
              <a:buFont typeface="Arial"/>
              <a:buChar char="•"/>
            </a:pPr>
            <a:r>
              <a:rPr lang="pl-PL"/>
              <a:t>Na żądanie użytkownika serwer pobiera nowe dane z RPI i aktualizuje całą mapę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13" y="422275"/>
            <a:ext cx="10182225" cy="756502"/>
          </a:xfrm>
        </p:spPr>
        <p:txBody>
          <a:bodyPr lIns="91440" tIns="45720" rIns="91440" bIns="45720" anchor="t"/>
          <a:lstStyle/>
          <a:p>
            <a:r>
              <a:rPr lang="pl-PL"/>
              <a:t>Aplikacja - Serwer główny</a:t>
            </a:r>
            <a:endParaRPr lang="en-GB">
              <a:latin typeface="Adagio_Slab"/>
            </a:endParaRPr>
          </a:p>
        </p:txBody>
      </p:sp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2D526441-D884-4958-1E1A-636EA773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938" y="2100372"/>
            <a:ext cx="5644661" cy="26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826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FA5BD56-836A-68A3-8A23-C71E451BA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413" y="1358283"/>
            <a:ext cx="4360418" cy="3818249"/>
          </a:xfrm>
        </p:spPr>
        <p:txBody>
          <a:bodyPr lIns="91440" tIns="45720" rIns="91440" bIns="45720" anchor="t"/>
          <a:lstStyle/>
          <a:p>
            <a:pPr marL="342900" indent="-342900">
              <a:buFont typeface="Arial"/>
              <a:buChar char="•"/>
            </a:pPr>
            <a:r>
              <a:rPr lang="pl-PL"/>
              <a:t>GUI służy do obsługi robotów,</a:t>
            </a:r>
          </a:p>
          <a:p>
            <a:pPr marL="342900" indent="-342900">
              <a:buFont typeface="Arial"/>
              <a:buChar char="•"/>
            </a:pPr>
            <a:r>
              <a:rPr lang="pl-PL"/>
              <a:t>Wyświetla aktualnie wczytaną mapę, wyświetla podgląd z kamery oraz aktualny status komunikacji</a:t>
            </a:r>
          </a:p>
          <a:p>
            <a:pPr marL="342900" indent="-342900">
              <a:buFont typeface="Arial"/>
              <a:buChar char="•"/>
            </a:pPr>
            <a:r>
              <a:rPr lang="pl-PL"/>
              <a:t>Dodatkowo pozwala sterować robotami i całym systemem przy pomocy przycisków i komend terminala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13" y="422275"/>
            <a:ext cx="10182225" cy="654283"/>
          </a:xfrm>
        </p:spPr>
        <p:txBody>
          <a:bodyPr lIns="91440" tIns="45720" rIns="91440" bIns="45720" anchor="t"/>
          <a:lstStyle/>
          <a:p>
            <a:r>
              <a:rPr lang="pl-PL"/>
              <a:t>Aplikacja - GUI</a:t>
            </a:r>
            <a:endParaRPr lang="en-GB">
              <a:latin typeface="Adagio_Slab"/>
            </a:endParaRPr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B50757-54D1-5F45-72C9-45003F04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40" y="1443130"/>
            <a:ext cx="6497443" cy="36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1496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/>
              <a:t>Szukanie ścieżki</a:t>
            </a:r>
            <a:endParaRPr lang="en-GB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FB62CB6-4FF8-1EE2-D913-3D7E86BDF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r="61493" b="48673"/>
          <a:stretch/>
        </p:blipFill>
        <p:spPr bwMode="auto">
          <a:xfrm>
            <a:off x="6245151" y="1268810"/>
            <a:ext cx="5897323" cy="374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ymbol zastępczy tekstu 2">
            <a:extLst>
              <a:ext uri="{FF2B5EF4-FFF2-40B4-BE49-F238E27FC236}">
                <a16:creationId xmlns:a16="http://schemas.microsoft.com/office/drawing/2014/main" id="{9E3C4B5D-4F02-4BE8-D639-E0334AE34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913" y="1175857"/>
            <a:ext cx="5931390" cy="3798711"/>
          </a:xfrm>
        </p:spPr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r>
              <a:rPr lang="pl-PL" dirty="0"/>
              <a:t>Wczytanie przeszkód i konturu mapy</a:t>
            </a:r>
          </a:p>
          <a:p>
            <a:pPr marL="457200" indent="-457200">
              <a:buAutoNum type="arabicPeriod"/>
            </a:pPr>
            <a:r>
              <a:rPr lang="pl-PL" dirty="0"/>
              <a:t>Oznaczenie zajętych komórek</a:t>
            </a:r>
          </a:p>
          <a:p>
            <a:pPr marL="457200" indent="-457200">
              <a:buAutoNum type="arabicPeriod"/>
            </a:pPr>
            <a:r>
              <a:rPr lang="pl-PL" dirty="0"/>
              <a:t>Ocechowanie komórek ich odległością od najbliższej przeszkody</a:t>
            </a:r>
          </a:p>
          <a:p>
            <a:pPr marL="457200" indent="-457200">
              <a:buAutoNum type="arabicPeriod"/>
            </a:pPr>
            <a:r>
              <a:rPr lang="pl-PL" dirty="0"/>
              <a:t>Określenie dostępnych komórek dla konkretnego robota</a:t>
            </a:r>
          </a:p>
          <a:p>
            <a:pPr marL="457200" indent="-457200">
              <a:buAutoNum type="arabicPeriod"/>
            </a:pPr>
            <a:r>
              <a:rPr lang="pl-PL" dirty="0"/>
              <a:t>Wyznaczenie ścieżki robota algorytmem dyfuzyjnym</a:t>
            </a:r>
          </a:p>
          <a:p>
            <a:pPr marL="457200" indent="-457200">
              <a:buAutoNum type="arabicPeriod"/>
            </a:pPr>
            <a:r>
              <a:rPr lang="pl-PL" dirty="0"/>
              <a:t>Dopasowanie trajektorii wszystkich robotów algorytmem genetycznym</a:t>
            </a:r>
            <a:r>
              <a:rPr lang="pl-PL" baseline="30000" dirty="0"/>
              <a:t>(1)</a:t>
            </a:r>
          </a:p>
          <a:p>
            <a:pPr marL="457200" indent="-457200">
              <a:buAutoNum type="arabicPeriod"/>
            </a:pPr>
            <a:endParaRPr lang="en-GB" dirty="0"/>
          </a:p>
        </p:txBody>
      </p:sp>
      <p:sp>
        <p:nvSpPr>
          <p:cNvPr id="15" name="Symbol zastępczy tekstu 3">
            <a:extLst>
              <a:ext uri="{FF2B5EF4-FFF2-40B4-BE49-F238E27FC236}">
                <a16:creationId xmlns:a16="http://schemas.microsoft.com/office/drawing/2014/main" id="{4867B159-2A51-5CFC-4E9B-F5D0A1289953}"/>
              </a:ext>
            </a:extLst>
          </p:cNvPr>
          <p:cNvSpPr txBox="1">
            <a:spLocks/>
          </p:cNvSpPr>
          <p:nvPr/>
        </p:nvSpPr>
        <p:spPr>
          <a:xfrm>
            <a:off x="2237241" y="6135461"/>
            <a:ext cx="10182225" cy="10445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340783" marR="0" indent="-169333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1714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1714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1714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4000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6286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8572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10858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r>
              <a:rPr lang="pl-PL" sz="1400" baseline="30000" dirty="0"/>
              <a:t>(1)</a:t>
            </a:r>
            <a:r>
              <a:rPr lang="pl-PL" sz="1400" dirty="0" err="1"/>
              <a:t>Milad</a:t>
            </a:r>
            <a:r>
              <a:rPr lang="pl-PL" sz="1400" dirty="0"/>
              <a:t> </a:t>
            </a:r>
            <a:r>
              <a:rPr lang="pl-PL" sz="1400" dirty="0" err="1"/>
              <a:t>Nazarahari</a:t>
            </a:r>
            <a:r>
              <a:rPr lang="pl-PL" sz="1400" dirty="0"/>
              <a:t>, </a:t>
            </a:r>
            <a:r>
              <a:rPr lang="pl-PL" sz="1400" dirty="0" err="1"/>
              <a:t>Esmaeel</a:t>
            </a:r>
            <a:r>
              <a:rPr lang="pl-PL" sz="1400" dirty="0"/>
              <a:t> </a:t>
            </a:r>
            <a:r>
              <a:rPr lang="pl-PL" sz="1400" dirty="0" err="1"/>
              <a:t>Khanmirza</a:t>
            </a:r>
            <a:r>
              <a:rPr lang="pl-PL" sz="1400" dirty="0"/>
              <a:t> and </a:t>
            </a:r>
            <a:r>
              <a:rPr lang="pl-PL" sz="1400" dirty="0" err="1"/>
              <a:t>Samira</a:t>
            </a:r>
            <a:r>
              <a:rPr lang="pl-PL" sz="1400" dirty="0"/>
              <a:t> </a:t>
            </a:r>
            <a:r>
              <a:rPr lang="pl-PL" sz="1400" dirty="0" err="1"/>
              <a:t>Doostie</a:t>
            </a:r>
            <a:r>
              <a:rPr lang="pl-PL" sz="1400" dirty="0"/>
              <a:t>, </a:t>
            </a:r>
            <a:r>
              <a:rPr lang="pl-PL" sz="1400" i="1" dirty="0"/>
              <a:t>Multi-</a:t>
            </a:r>
            <a:r>
              <a:rPr lang="pl-PL" sz="1400" i="1" dirty="0" err="1"/>
              <a:t>objective</a:t>
            </a:r>
            <a:r>
              <a:rPr lang="pl-PL" sz="1400" i="1" dirty="0"/>
              <a:t> </a:t>
            </a:r>
            <a:r>
              <a:rPr lang="pl-PL" sz="1400" i="1" dirty="0" err="1"/>
              <a:t>multi</a:t>
            </a:r>
            <a:r>
              <a:rPr lang="pl-PL" sz="1400" i="1" dirty="0"/>
              <a:t>-robot </a:t>
            </a:r>
            <a:r>
              <a:rPr lang="pl-PL" sz="1400" i="1" dirty="0" err="1"/>
              <a:t>path</a:t>
            </a:r>
            <a:r>
              <a:rPr lang="pl-PL" sz="1400" i="1" dirty="0"/>
              <a:t> </a:t>
            </a:r>
            <a:r>
              <a:rPr lang="pl-PL" sz="1400" i="1" dirty="0" err="1"/>
              <a:t>planning</a:t>
            </a:r>
            <a:r>
              <a:rPr lang="pl-PL" sz="1400" i="1" dirty="0"/>
              <a:t> in </a:t>
            </a:r>
            <a:r>
              <a:rPr lang="pl-PL" sz="1400" i="1" dirty="0" err="1"/>
              <a:t>continuous</a:t>
            </a:r>
            <a:r>
              <a:rPr lang="pl-PL" sz="1400" i="1" dirty="0"/>
              <a:t> environment </a:t>
            </a:r>
            <a:r>
              <a:rPr lang="pl-PL" sz="1400" i="1" dirty="0" err="1"/>
              <a:t>using</a:t>
            </a:r>
            <a:r>
              <a:rPr lang="pl-PL" sz="1400" i="1" dirty="0"/>
              <a:t> </a:t>
            </a:r>
            <a:r>
              <a:rPr lang="pl-PL" sz="1400" i="1" dirty="0" err="1"/>
              <a:t>an</a:t>
            </a:r>
            <a:r>
              <a:rPr lang="pl-PL" sz="1400" i="1" dirty="0"/>
              <a:t> </a:t>
            </a:r>
            <a:r>
              <a:rPr lang="pl-PL" sz="1400" i="1" dirty="0" err="1"/>
              <a:t>enhanced</a:t>
            </a:r>
            <a:r>
              <a:rPr lang="pl-PL" sz="1400" i="1" dirty="0"/>
              <a:t> </a:t>
            </a:r>
            <a:r>
              <a:rPr lang="pl-PL" sz="1400" i="1" dirty="0" err="1"/>
              <a:t>genetic</a:t>
            </a:r>
            <a:r>
              <a:rPr lang="pl-PL" sz="1400" i="1" dirty="0"/>
              <a:t> </a:t>
            </a:r>
            <a:r>
              <a:rPr lang="pl-PL" sz="1400" i="1" dirty="0" err="1"/>
              <a:t>algorithm</a:t>
            </a:r>
            <a:r>
              <a:rPr lang="pl-PL" sz="1400" i="1" dirty="0"/>
              <a:t> </a:t>
            </a:r>
            <a:r>
              <a:rPr lang="pl-PL" sz="1400" dirty="0"/>
              <a:t>(</a:t>
            </a:r>
            <a:r>
              <a:rPr lang="pl-PL" sz="1400" dirty="0" err="1"/>
              <a:t>Expert</a:t>
            </a:r>
            <a:r>
              <a:rPr lang="pl-PL" sz="1400" dirty="0"/>
              <a:t> Systems with Applications, 2019).</a:t>
            </a:r>
            <a:endParaRPr lang="en-GB" sz="1400">
              <a:latin typeface="Adagio_Slab"/>
            </a:endParaRPr>
          </a:p>
        </p:txBody>
      </p:sp>
      <p:sp>
        <p:nvSpPr>
          <p:cNvPr id="17" name="Symbol zastępczy tekstu 2">
            <a:extLst>
              <a:ext uri="{FF2B5EF4-FFF2-40B4-BE49-F238E27FC236}">
                <a16:creationId xmlns:a16="http://schemas.microsoft.com/office/drawing/2014/main" id="{31CEE006-4F9E-AA0B-B994-31320DF10E2B}"/>
              </a:ext>
            </a:extLst>
          </p:cNvPr>
          <p:cNvSpPr txBox="1">
            <a:spLocks/>
          </p:cNvSpPr>
          <p:nvPr/>
        </p:nvSpPr>
        <p:spPr>
          <a:xfrm>
            <a:off x="323170" y="1174043"/>
            <a:ext cx="5931390" cy="379871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  <a:lvl2pPr marL="340783" marR="0" indent="-169333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1714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1714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1714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4000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6286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8572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1085850" marR="0" indent="0" algn="l" defTabSz="543719" rtl="0" eaLnBrk="1" latinLnBrk="0" hangingPunct="1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marL="457200" indent="-457200">
              <a:buFontTx/>
              <a:buAutoNum type="arabicPeriod"/>
            </a:pPr>
            <a:endParaRPr lang="pl-PL" dirty="0"/>
          </a:p>
          <a:p>
            <a:pPr marL="457200" indent="-457200">
              <a:buFontTx/>
              <a:buAutoNum type="arabicPeriod"/>
            </a:pPr>
            <a:r>
              <a:rPr lang="pl-PL" dirty="0"/>
              <a:t>Wczytanie przeszkód i konturu mapy</a:t>
            </a:r>
          </a:p>
          <a:p>
            <a:pPr marL="457200" indent="-457200">
              <a:buFontTx/>
              <a:buAutoNum type="arabicPeriod"/>
            </a:pPr>
            <a:r>
              <a:rPr lang="pl-PL" dirty="0"/>
              <a:t>Oznaczenie zajętych komórek</a:t>
            </a:r>
          </a:p>
          <a:p>
            <a:pPr marL="457200" indent="-457200">
              <a:buFontTx/>
              <a:buAutoNum type="arabicPeriod"/>
            </a:pPr>
            <a:r>
              <a:rPr lang="pl-PL" dirty="0"/>
              <a:t>Ocechowanie komórek ich odległością od najbliższej przeszkody</a:t>
            </a:r>
          </a:p>
          <a:p>
            <a:pPr marL="457200" indent="-457200">
              <a:buFontTx/>
              <a:buAutoNum type="arabicPeriod"/>
            </a:pPr>
            <a:r>
              <a:rPr lang="pl-PL" dirty="0"/>
              <a:t>Określenie dostępnych komórek dla konkretnego robota</a:t>
            </a:r>
          </a:p>
          <a:p>
            <a:pPr marL="457200" indent="-457200">
              <a:buFontTx/>
              <a:buAutoNum type="arabicPeriod"/>
            </a:pPr>
            <a:r>
              <a:rPr lang="pl-PL" dirty="0"/>
              <a:t>Wyznaczenie ścieżki robota algorytmem dyfuzyjnym</a:t>
            </a:r>
          </a:p>
          <a:p>
            <a:pPr marL="457200" indent="-457200">
              <a:buFontTx/>
              <a:buAutoNum type="arabicPeriod"/>
            </a:pPr>
            <a:r>
              <a:rPr lang="pl-PL" strike="sngStrike" dirty="0"/>
              <a:t>Dopasowanie trajektorii wszystkich robotów algorytmem genetycznym</a:t>
            </a:r>
            <a:r>
              <a:rPr lang="pl-PL" strike="sngStrike" baseline="30000" dirty="0"/>
              <a:t>(1)</a:t>
            </a:r>
          </a:p>
          <a:p>
            <a:pPr marL="457200" indent="-457200">
              <a:buFontTx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300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FA5BD56-836A-68A3-8A23-C71E451BA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663" y="2621277"/>
            <a:ext cx="4347480" cy="1608201"/>
          </a:xfrm>
        </p:spPr>
        <p:txBody>
          <a:bodyPr lIns="91440" tIns="45720" rIns="91440" bIns="45720" anchor="t"/>
          <a:lstStyle/>
          <a:p>
            <a:pPr marL="457200" indent="-457200">
              <a:buAutoNum type="arabicPeriod"/>
            </a:pPr>
            <a:r>
              <a:rPr lang="pl-PL" dirty="0"/>
              <a:t>Stój w miejscu przez </a:t>
            </a:r>
            <a:r>
              <a:rPr lang="pl-PL" i="1" dirty="0"/>
              <a:t>X</a:t>
            </a:r>
            <a:r>
              <a:rPr lang="pl-PL" dirty="0"/>
              <a:t> sekund</a:t>
            </a:r>
          </a:p>
          <a:p>
            <a:pPr marL="457200" indent="-457200">
              <a:buAutoNum type="arabicPeriod"/>
            </a:pPr>
            <a:r>
              <a:rPr lang="pl-PL" dirty="0"/>
              <a:t>Jedź do przodu/tyłu</a:t>
            </a:r>
          </a:p>
          <a:p>
            <a:pPr marL="457200" indent="-457200">
              <a:buAutoNum type="arabicPeriod"/>
            </a:pPr>
            <a:r>
              <a:rPr lang="pl-PL" dirty="0"/>
              <a:t>Obróć się w lewo/prawo</a:t>
            </a:r>
          </a:p>
          <a:p>
            <a:pPr marL="457200" indent="-457200">
              <a:buAutoNum type="arabicPeriod"/>
            </a:pPr>
            <a:r>
              <a:rPr lang="pl-PL" dirty="0"/>
              <a:t>Jedź po łuku</a:t>
            </a:r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/>
              <a:t>Robot - komendy</a:t>
            </a:r>
            <a:endParaRPr lang="en-GB"/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719CC7F-4B94-AA28-346E-432F3FD91642}"/>
              </a:ext>
            </a:extLst>
          </p:cNvPr>
          <p:cNvGrpSpPr/>
          <p:nvPr/>
        </p:nvGrpSpPr>
        <p:grpSpPr>
          <a:xfrm>
            <a:off x="5885217" y="740411"/>
            <a:ext cx="4515748" cy="5377177"/>
            <a:chOff x="6299887" y="944562"/>
            <a:chExt cx="4519720" cy="5400177"/>
          </a:xfrm>
        </p:grpSpPr>
        <p:pic>
          <p:nvPicPr>
            <p:cNvPr id="6" name="Obraz 5" descr="Obraz zawierający roślina, zewnętrzne, agawa, trawa&#10;&#10;Opis wygenerowany automatycznie">
              <a:extLst>
                <a:ext uri="{FF2B5EF4-FFF2-40B4-BE49-F238E27FC236}">
                  <a16:creationId xmlns:a16="http://schemas.microsoft.com/office/drawing/2014/main" id="{F7629BBB-842C-F66F-2B1C-4F0C3A440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" t="9910" r="-137" b="14099"/>
            <a:stretch/>
          </p:blipFill>
          <p:spPr>
            <a:xfrm>
              <a:off x="6299887" y="944562"/>
              <a:ext cx="4503677" cy="2575249"/>
            </a:xfrm>
            <a:prstGeom prst="rect">
              <a:avLst/>
            </a:prstGeom>
          </p:spPr>
        </p:pic>
        <p:pic>
          <p:nvPicPr>
            <p:cNvPr id="5" name="Obraz 4" descr="Obraz zawierający zewnętrzne, niebo, woda, plaża&#10;&#10;Opis wygenerowany automatycznie">
              <a:extLst>
                <a:ext uri="{FF2B5EF4-FFF2-40B4-BE49-F238E27FC236}">
                  <a16:creationId xmlns:a16="http://schemas.microsoft.com/office/drawing/2014/main" id="{8B5C5BD0-3750-FADC-16B6-A46628548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22" b="13552"/>
            <a:stretch/>
          </p:blipFill>
          <p:spPr>
            <a:xfrm>
              <a:off x="6299887" y="3769490"/>
              <a:ext cx="4519720" cy="2575249"/>
            </a:xfrm>
            <a:prstGeom prst="rect">
              <a:avLst/>
            </a:prstGeom>
          </p:spPr>
        </p:pic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0424EC22-19A2-8238-4988-7A343EF7B3EB}"/>
              </a:ext>
            </a:extLst>
          </p:cNvPr>
          <p:cNvCxnSpPr/>
          <p:nvPr/>
        </p:nvCxnSpPr>
        <p:spPr>
          <a:xfrm>
            <a:off x="5082363" y="967562"/>
            <a:ext cx="0" cy="4922875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62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Robot – wykonywanie komend</a:t>
            </a:r>
            <a:endParaRPr lang="en-GB" dirty="0"/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05E70E7-1104-E9C1-83E7-6777C63508F2}"/>
              </a:ext>
            </a:extLst>
          </p:cNvPr>
          <p:cNvGrpSpPr/>
          <p:nvPr/>
        </p:nvGrpSpPr>
        <p:grpSpPr>
          <a:xfrm>
            <a:off x="6519038" y="1024042"/>
            <a:ext cx="5188861" cy="5214359"/>
            <a:chOff x="271053" y="1233454"/>
            <a:chExt cx="5188861" cy="5214359"/>
          </a:xfrm>
        </p:grpSpPr>
        <p:grpSp>
          <p:nvGrpSpPr>
            <p:cNvPr id="41" name="Grupa 40">
              <a:extLst>
                <a:ext uri="{FF2B5EF4-FFF2-40B4-BE49-F238E27FC236}">
                  <a16:creationId xmlns:a16="http://schemas.microsoft.com/office/drawing/2014/main" id="{AD7DD916-2980-965B-F647-79F03A5E7F69}"/>
                </a:ext>
              </a:extLst>
            </p:cNvPr>
            <p:cNvGrpSpPr/>
            <p:nvPr/>
          </p:nvGrpSpPr>
          <p:grpSpPr>
            <a:xfrm>
              <a:off x="271053" y="1233454"/>
              <a:ext cx="5188861" cy="2504289"/>
              <a:chOff x="1034561" y="1629962"/>
              <a:chExt cx="5188861" cy="2504289"/>
            </a:xfrm>
          </p:grpSpPr>
          <p:sp>
            <p:nvSpPr>
              <p:cNvPr id="2" name="Trapez 1">
                <a:extLst>
                  <a:ext uri="{FF2B5EF4-FFF2-40B4-BE49-F238E27FC236}">
                    <a16:creationId xmlns:a16="http://schemas.microsoft.com/office/drawing/2014/main" id="{D76E8CCF-7E00-A374-0880-74BDF7C081A8}"/>
                  </a:ext>
                </a:extLst>
              </p:cNvPr>
              <p:cNvSpPr/>
              <p:nvPr/>
            </p:nvSpPr>
            <p:spPr>
              <a:xfrm>
                <a:off x="1595887" y="2303900"/>
                <a:ext cx="3214540" cy="694185"/>
              </a:xfrm>
              <a:prstGeom prst="trapezoid">
                <a:avLst>
                  <a:gd name="adj" fmla="val 105120"/>
                </a:avLst>
              </a:prstGeom>
              <a:solidFill>
                <a:schemeClr val="bg2"/>
              </a:solidFill>
              <a:ln w="25400" cap="flat">
                <a:solidFill>
                  <a:schemeClr val="accent5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spc="0" normalizeH="0" baseline="0">
                  <a:ln>
                    <a:noFill/>
                  </a:ln>
                  <a:solidFill>
                    <a:srgbClr val="6ABA9C"/>
                  </a:solidFill>
                  <a:effectLst/>
                  <a:uFillTx/>
                  <a:latin typeface="+mj-lt"/>
                  <a:ea typeface="+mj-ea"/>
                  <a:cs typeface="+mj-cs"/>
                  <a:sym typeface="Times New Roman"/>
                </a:endParaRPr>
              </a:p>
            </p:txBody>
          </p:sp>
          <p:cxnSp>
            <p:nvCxnSpPr>
              <p:cNvPr id="7" name="Łącznik prosty ze strzałką 6">
                <a:extLst>
                  <a:ext uri="{FF2B5EF4-FFF2-40B4-BE49-F238E27FC236}">
                    <a16:creationId xmlns:a16="http://schemas.microsoft.com/office/drawing/2014/main" id="{5C6EB1C0-43B9-91D9-4369-CB97CC58D640}"/>
                  </a:ext>
                </a:extLst>
              </p:cNvPr>
              <p:cNvCxnSpPr/>
              <p:nvPr/>
            </p:nvCxnSpPr>
            <p:spPr>
              <a:xfrm>
                <a:off x="1595888" y="2998085"/>
                <a:ext cx="4627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1" name="Łącznik prosty ze strzałką 10">
                <a:extLst>
                  <a:ext uri="{FF2B5EF4-FFF2-40B4-BE49-F238E27FC236}">
                    <a16:creationId xmlns:a16="http://schemas.microsoft.com/office/drawing/2014/main" id="{93CAB2C3-0EB2-E8F2-DC69-43375547AAB2}"/>
                  </a:ext>
                </a:extLst>
              </p:cNvPr>
              <p:cNvCxnSpPr/>
              <p:nvPr/>
            </p:nvCxnSpPr>
            <p:spPr>
              <a:xfrm flipV="1">
                <a:off x="1595888" y="1699688"/>
                <a:ext cx="0" cy="12983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ACC990F3-B7B0-251E-432B-35179383E0A8}"/>
                  </a:ext>
                </a:extLst>
              </p:cNvPr>
              <p:cNvSpPr txBox="1"/>
              <p:nvPr/>
            </p:nvSpPr>
            <p:spPr>
              <a:xfrm>
                <a:off x="5541587" y="2767768"/>
                <a:ext cx="377469" cy="9268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3600" b="1" i="0" u="none" strike="noStrike" cap="none" spc="0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Times New Roman"/>
                  </a:rPr>
                  <a:t>t</a:t>
                </a:r>
                <a:endParaRPr kumimoji="0" lang="en-GB" sz="3600" b="1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+mj-lt"/>
                  <a:ea typeface="+mj-ea"/>
                  <a:cs typeface="+mj-cs"/>
                  <a:sym typeface="Times New Roman"/>
                </a:endParaRPr>
              </a:p>
            </p:txBody>
          </p:sp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ACBF7E97-BC70-9B31-6B47-D20079A4DF92}"/>
                  </a:ext>
                </a:extLst>
              </p:cNvPr>
              <p:cNvSpPr txBox="1"/>
              <p:nvPr/>
            </p:nvSpPr>
            <p:spPr>
              <a:xfrm>
                <a:off x="1034561" y="1885461"/>
                <a:ext cx="598683" cy="10007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l-GR" b="1" dirty="0">
                    <a:solidFill>
                      <a:schemeClr val="tx2"/>
                    </a:solidFill>
                  </a:rPr>
                  <a:t>ω</a:t>
                </a:r>
                <a:endParaRPr lang="en-GB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8" name="Łącznik prosty 17">
                <a:extLst>
                  <a:ext uri="{FF2B5EF4-FFF2-40B4-BE49-F238E27FC236}">
                    <a16:creationId xmlns:a16="http://schemas.microsoft.com/office/drawing/2014/main" id="{4F10F651-A377-EEA0-1688-699A09AC1C27}"/>
                  </a:ext>
                </a:extLst>
              </p:cNvPr>
              <p:cNvCxnSpPr/>
              <p:nvPr/>
            </p:nvCxnSpPr>
            <p:spPr>
              <a:xfrm>
                <a:off x="4076700" y="2303900"/>
                <a:ext cx="0" cy="694185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Łącznik prosty 19">
                <a:extLst>
                  <a:ext uri="{FF2B5EF4-FFF2-40B4-BE49-F238E27FC236}">
                    <a16:creationId xmlns:a16="http://schemas.microsoft.com/office/drawing/2014/main" id="{F1339ED5-EB80-DB63-04E0-2510E26AF2C6}"/>
                  </a:ext>
                </a:extLst>
              </p:cNvPr>
              <p:cNvCxnSpPr/>
              <p:nvPr/>
            </p:nvCxnSpPr>
            <p:spPr>
              <a:xfrm>
                <a:off x="2333625" y="2303900"/>
                <a:ext cx="0" cy="694185"/>
              </a:xfrm>
              <a:prstGeom prst="line">
                <a:avLst/>
              </a:prstGeom>
              <a:ln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A6D368A6-E52C-569E-A7C2-50D96CA3FB75}"/>
                  </a:ext>
                </a:extLst>
              </p:cNvPr>
              <p:cNvSpPr txBox="1"/>
              <p:nvPr/>
            </p:nvSpPr>
            <p:spPr>
              <a:xfrm>
                <a:off x="1761372" y="1959328"/>
                <a:ext cx="338505" cy="8529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l-GR" sz="3200" dirty="0">
                    <a:solidFill>
                      <a:schemeClr val="tx2"/>
                    </a:solidFill>
                  </a:rPr>
                  <a:t>ε</a:t>
                </a:r>
                <a:endParaRPr lang="en-GB" sz="32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pole tekstowe 21">
                <a:extLst>
                  <a:ext uri="{FF2B5EF4-FFF2-40B4-BE49-F238E27FC236}">
                    <a16:creationId xmlns:a16="http://schemas.microsoft.com/office/drawing/2014/main" id="{E5B78DB1-776F-16FE-F468-1B918AB1C3DB}"/>
                  </a:ext>
                </a:extLst>
              </p:cNvPr>
              <p:cNvSpPr txBox="1"/>
              <p:nvPr/>
            </p:nvSpPr>
            <p:spPr>
              <a:xfrm>
                <a:off x="2912196" y="1629962"/>
                <a:ext cx="848751" cy="8529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l-GR" sz="3200" dirty="0">
                    <a:solidFill>
                      <a:schemeClr val="tx2"/>
                    </a:solidFill>
                  </a:rPr>
                  <a:t>ω</a:t>
                </a:r>
                <a:r>
                  <a:rPr lang="pl-PL" sz="1600" dirty="0">
                    <a:solidFill>
                      <a:schemeClr val="tx2"/>
                    </a:solidFill>
                  </a:rPr>
                  <a:t>max</a:t>
                </a:r>
                <a:endParaRPr lang="en-GB" sz="32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3" name="Łącznik prosty 22">
                <a:extLst>
                  <a:ext uri="{FF2B5EF4-FFF2-40B4-BE49-F238E27FC236}">
                    <a16:creationId xmlns:a16="http://schemas.microsoft.com/office/drawing/2014/main" id="{24872076-5698-55BD-2958-E180EAA5F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887" y="2998085"/>
                <a:ext cx="0" cy="51664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y 25">
                <a:extLst>
                  <a:ext uri="{FF2B5EF4-FFF2-40B4-BE49-F238E27FC236}">
                    <a16:creationId xmlns:a16="http://schemas.microsoft.com/office/drawing/2014/main" id="{AB5FC385-15E0-5593-93EF-F94D8374F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9312" y="2998085"/>
                <a:ext cx="0" cy="51664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>
                <a:extLst>
                  <a:ext uri="{FF2B5EF4-FFF2-40B4-BE49-F238E27FC236}">
                    <a16:creationId xmlns:a16="http://schemas.microsoft.com/office/drawing/2014/main" id="{729A76D9-783A-86F7-5BC4-1D8D55C11A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6700" y="2998085"/>
                <a:ext cx="0" cy="51664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>
                <a:extLst>
                  <a:ext uri="{FF2B5EF4-FFF2-40B4-BE49-F238E27FC236}">
                    <a16:creationId xmlns:a16="http://schemas.microsoft.com/office/drawing/2014/main" id="{7D05F334-CF91-A96F-3BC9-CF8A9FA06B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0427" y="2990778"/>
                <a:ext cx="0" cy="51664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>
                <a:extLst>
                  <a:ext uri="{FF2B5EF4-FFF2-40B4-BE49-F238E27FC236}">
                    <a16:creationId xmlns:a16="http://schemas.microsoft.com/office/drawing/2014/main" id="{9A16B40F-0498-20CF-7FC6-B64F187BC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5887" y="3507418"/>
                <a:ext cx="0" cy="51664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>
                <a:extLst>
                  <a:ext uri="{FF2B5EF4-FFF2-40B4-BE49-F238E27FC236}">
                    <a16:creationId xmlns:a16="http://schemas.microsoft.com/office/drawing/2014/main" id="{5A406595-67C2-8AD0-2C78-4CB99155B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0427" y="3496811"/>
                <a:ext cx="0" cy="51664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ze strzałką 31">
                <a:extLst>
                  <a:ext uri="{FF2B5EF4-FFF2-40B4-BE49-F238E27FC236}">
                    <a16:creationId xmlns:a16="http://schemas.microsoft.com/office/drawing/2014/main" id="{24B77A3F-657A-935A-C37B-3D664D1BD669}"/>
                  </a:ext>
                </a:extLst>
              </p:cNvPr>
              <p:cNvCxnSpPr/>
              <p:nvPr/>
            </p:nvCxnSpPr>
            <p:spPr>
              <a:xfrm flipV="1">
                <a:off x="4076700" y="3496811"/>
                <a:ext cx="733727" cy="17914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ze strzałką 33">
                <a:extLst>
                  <a:ext uri="{FF2B5EF4-FFF2-40B4-BE49-F238E27FC236}">
                    <a16:creationId xmlns:a16="http://schemas.microsoft.com/office/drawing/2014/main" id="{CF733CA4-467F-11D0-AA3E-5B94810722B2}"/>
                  </a:ext>
                </a:extLst>
              </p:cNvPr>
              <p:cNvCxnSpPr/>
              <p:nvPr/>
            </p:nvCxnSpPr>
            <p:spPr>
              <a:xfrm flipV="1">
                <a:off x="1599898" y="3505768"/>
                <a:ext cx="733727" cy="17914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ze strzałką 34">
                <a:extLst>
                  <a:ext uri="{FF2B5EF4-FFF2-40B4-BE49-F238E27FC236}">
                    <a16:creationId xmlns:a16="http://schemas.microsoft.com/office/drawing/2014/main" id="{462948EF-A79F-F91C-548B-89F9682A65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9898" y="4004493"/>
                <a:ext cx="3213097" cy="18065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7" name="pole tekstowe 36">
                <a:extLst>
                  <a:ext uri="{FF2B5EF4-FFF2-40B4-BE49-F238E27FC236}">
                    <a16:creationId xmlns:a16="http://schemas.microsoft.com/office/drawing/2014/main" id="{EA463F40-96EF-3934-2940-7918FCCCF5DB}"/>
                  </a:ext>
                </a:extLst>
              </p:cNvPr>
              <p:cNvSpPr txBox="1"/>
              <p:nvPr/>
            </p:nvSpPr>
            <p:spPr>
              <a:xfrm>
                <a:off x="1671453" y="2978085"/>
                <a:ext cx="560110" cy="705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l-PL" sz="2400" dirty="0">
                    <a:solidFill>
                      <a:schemeClr val="tx2"/>
                    </a:solidFill>
                  </a:rPr>
                  <a:t>T1</a:t>
                </a:r>
                <a:endParaRPr lang="en-GB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" name="pole tekstowe 37">
                <a:extLst>
                  <a:ext uri="{FF2B5EF4-FFF2-40B4-BE49-F238E27FC236}">
                    <a16:creationId xmlns:a16="http://schemas.microsoft.com/office/drawing/2014/main" id="{3E6E261D-D796-F42E-5A07-E803A11D6878}"/>
                  </a:ext>
                </a:extLst>
              </p:cNvPr>
              <p:cNvSpPr txBox="1"/>
              <p:nvPr/>
            </p:nvSpPr>
            <p:spPr>
              <a:xfrm>
                <a:off x="4166381" y="2965432"/>
                <a:ext cx="560110" cy="705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l-PL" sz="2400" dirty="0">
                    <a:solidFill>
                      <a:schemeClr val="tx2"/>
                    </a:solidFill>
                  </a:rPr>
                  <a:t>T1</a:t>
                </a:r>
                <a:endParaRPr lang="en-GB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9" name="pole tekstowe 38">
                <a:extLst>
                  <a:ext uri="{FF2B5EF4-FFF2-40B4-BE49-F238E27FC236}">
                    <a16:creationId xmlns:a16="http://schemas.microsoft.com/office/drawing/2014/main" id="{09AD93F5-56C2-B6AF-6670-B96E92AAA0EE}"/>
                  </a:ext>
                </a:extLst>
              </p:cNvPr>
              <p:cNvSpPr txBox="1"/>
              <p:nvPr/>
            </p:nvSpPr>
            <p:spPr>
              <a:xfrm>
                <a:off x="2923102" y="3429000"/>
                <a:ext cx="560110" cy="705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l-PL" sz="2400" dirty="0">
                    <a:solidFill>
                      <a:schemeClr val="tx2"/>
                    </a:solidFill>
                  </a:rPr>
                  <a:t>T0</a:t>
                </a:r>
                <a:endParaRPr lang="en-GB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" name="pole tekstowe 39">
              <a:extLst>
                <a:ext uri="{FF2B5EF4-FFF2-40B4-BE49-F238E27FC236}">
                  <a16:creationId xmlns:a16="http://schemas.microsoft.com/office/drawing/2014/main" id="{9136E538-926A-2684-2E71-29AE88201D76}"/>
                </a:ext>
              </a:extLst>
            </p:cNvPr>
            <p:cNvSpPr txBox="1"/>
            <p:nvPr/>
          </p:nvSpPr>
          <p:spPr>
            <a:xfrm>
              <a:off x="729898" y="3700465"/>
              <a:ext cx="4730016" cy="27473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l-GR" sz="1400" dirty="0">
                  <a:solidFill>
                    <a:schemeClr val="tx2"/>
                  </a:solidFill>
                </a:rPr>
                <a:t>ω</a:t>
              </a:r>
              <a:r>
                <a:rPr lang="pl-PL" sz="1000" dirty="0">
                  <a:solidFill>
                    <a:schemeClr val="tx2"/>
                  </a:solidFill>
                </a:rPr>
                <a:t>max </a:t>
              </a:r>
              <a:r>
                <a:rPr lang="pl-PL" sz="1400" dirty="0">
                  <a:solidFill>
                    <a:schemeClr val="tx2"/>
                  </a:solidFill>
                </a:rPr>
                <a:t>– maksymalna prędkość kątowa koła</a:t>
              </a:r>
              <a:endParaRPr lang="en-GB" sz="1400" dirty="0">
                <a:solidFill>
                  <a:schemeClr val="tx2"/>
                </a:solidFill>
              </a:endParaRPr>
            </a:p>
            <a:p>
              <a:r>
                <a:rPr lang="el-GR" sz="1600" dirty="0">
                  <a:solidFill>
                    <a:schemeClr val="tx2"/>
                  </a:solidFill>
                </a:rPr>
                <a:t>ε</a:t>
              </a:r>
              <a:r>
                <a:rPr lang="pl-PL" sz="1400" dirty="0">
                  <a:solidFill>
                    <a:schemeClr val="tx2"/>
                  </a:solidFill>
                </a:rPr>
                <a:t> – przyspieszenie kątowe</a:t>
              </a:r>
            </a:p>
            <a:p>
              <a:r>
                <a:rPr lang="pl-PL" sz="1400" dirty="0">
                  <a:solidFill>
                    <a:schemeClr val="tx2"/>
                  </a:solidFill>
                </a:rPr>
                <a:t>T0 – czas wykonania komendy</a:t>
              </a:r>
            </a:p>
            <a:p>
              <a:r>
                <a:rPr lang="pl-PL" sz="1400" dirty="0">
                  <a:solidFill>
                    <a:schemeClr val="tx2"/>
                  </a:solidFill>
                </a:rPr>
                <a:t>L – droga, którą pokonać ma środek koła</a:t>
              </a:r>
            </a:p>
            <a:p>
              <a:r>
                <a:rPr lang="pl-PL" sz="1400" dirty="0">
                  <a:solidFill>
                    <a:schemeClr val="tx2"/>
                  </a:solidFill>
                </a:rPr>
                <a:t>T1 – czas przyspieszania</a:t>
              </a:r>
            </a:p>
            <a:p>
              <a:r>
                <a:rPr lang="el-GR" sz="1400" dirty="0">
                  <a:solidFill>
                    <a:schemeClr val="tx2"/>
                  </a:solidFill>
                </a:rPr>
                <a:t>β</a:t>
              </a:r>
              <a:r>
                <a:rPr lang="pl-PL" sz="1400" dirty="0">
                  <a:solidFill>
                    <a:schemeClr val="tx2"/>
                  </a:solidFill>
                </a:rPr>
                <a:t> – całkowity kąt zatoczony przez koło</a:t>
              </a:r>
            </a:p>
            <a:p>
              <a:r>
                <a:rPr lang="pl-PL" sz="1400" dirty="0" err="1">
                  <a:solidFill>
                    <a:schemeClr val="tx2"/>
                  </a:solidFill>
                </a:rPr>
                <a:t>dkol</a:t>
              </a:r>
              <a:r>
                <a:rPr lang="pl-PL" sz="1400" dirty="0">
                  <a:solidFill>
                    <a:schemeClr val="tx2"/>
                  </a:solidFill>
                </a:rPr>
                <a:t> – średnica koła</a:t>
              </a:r>
              <a:endParaRPr lang="en-GB" sz="1400" dirty="0">
                <a:solidFill>
                  <a:schemeClr val="tx2"/>
                </a:solidFill>
              </a:endParaRPr>
            </a:p>
            <a:p>
              <a:pPr marR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tabLst/>
              </a:pPr>
              <a:endParaRPr lang="pl-PL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9" name="Grupa 68">
            <a:extLst>
              <a:ext uri="{FF2B5EF4-FFF2-40B4-BE49-F238E27FC236}">
                <a16:creationId xmlns:a16="http://schemas.microsoft.com/office/drawing/2014/main" id="{27BBEB96-FE03-BE64-BDE3-7DD6D1BF11DA}"/>
              </a:ext>
            </a:extLst>
          </p:cNvPr>
          <p:cNvGrpSpPr/>
          <p:nvPr/>
        </p:nvGrpSpPr>
        <p:grpSpPr>
          <a:xfrm>
            <a:off x="169252" y="4179044"/>
            <a:ext cx="7245849" cy="1619290"/>
            <a:chOff x="5325871" y="1659754"/>
            <a:chExt cx="7245849" cy="16192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pole tekstowe 35">
                  <a:extLst>
                    <a:ext uri="{FF2B5EF4-FFF2-40B4-BE49-F238E27FC236}">
                      <a16:creationId xmlns:a16="http://schemas.microsoft.com/office/drawing/2014/main" id="{CDA4061E-082A-266E-0DA8-DA64DA37EAF5}"/>
                    </a:ext>
                  </a:extLst>
                </p:cNvPr>
                <p:cNvSpPr txBox="1"/>
                <p:nvPr/>
              </p:nvSpPr>
              <p:spPr>
                <a:xfrm>
                  <a:off x="5325871" y="1659754"/>
                  <a:ext cx="7245849" cy="740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110709" tIns="110709" rIns="110709" bIns="110709" numCol="1" spcCol="3810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pl-PL" sz="280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sz="28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  <m:r>
                          <m:rPr>
                            <m:nor/>
                          </m:rPr>
                          <a:rPr lang="pl-PL" sz="28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pl-PL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l-PL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pl-PL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pl-PL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l-PL" sz="28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pl-PL" sz="28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0)</m:t>
                        </m:r>
                        <m:r>
                          <a:rPr lang="pl-PL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1 − 2</m:t>
                        </m:r>
                        <m:r>
                          <a:rPr lang="pl-PL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dkol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= 0</m:t>
                        </m:r>
                      </m:oMath>
                    </m:oMathPara>
                  </a14:m>
                  <a:endParaRPr lang="pl-PL" sz="28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pole tekstowe 35">
                  <a:extLst>
                    <a:ext uri="{FF2B5EF4-FFF2-40B4-BE49-F238E27FC236}">
                      <a16:creationId xmlns:a16="http://schemas.microsoft.com/office/drawing/2014/main" id="{CDA4061E-082A-266E-0DA8-DA64DA37E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871" y="1659754"/>
                  <a:ext cx="7245849" cy="7406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pole tekstowe 44">
                  <a:extLst>
                    <a:ext uri="{FF2B5EF4-FFF2-40B4-BE49-F238E27FC236}">
                      <a16:creationId xmlns:a16="http://schemas.microsoft.com/office/drawing/2014/main" id="{B3E6DC90-9099-B1D0-0D0C-3CC1DE7B5D12}"/>
                    </a:ext>
                  </a:extLst>
                </p:cNvPr>
                <p:cNvSpPr txBox="1"/>
                <p:nvPr/>
              </p:nvSpPr>
              <p:spPr>
                <a:xfrm>
                  <a:off x="5325871" y="2538399"/>
                  <a:ext cx="7245849" cy="74064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110709" tIns="110709" rIns="110709" bIns="110709" numCol="1" spcCol="3810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l-PL" sz="28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8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nor/>
                              </m:rPr>
                              <a:rPr lang="pl-PL" sz="28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r>
                              <m:rPr>
                                <m:nor/>
                              </m:rPr>
                              <a:rPr lang="pl-PL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l-GR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ε</m:t>
                            </m:r>
                            <m:r>
                              <m:rPr>
                                <m:nor/>
                              </m:rPr>
                              <a:rPr lang="pl-PL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nor/>
                              </m:rPr>
                              <a:rPr lang="pl-PL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pl-PL" sz="2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0)</m:t>
                            </m:r>
                          </m:e>
                          <m:sup>
                            <m:r>
                              <a:rPr lang="pl-PL" sz="28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pl-PL" sz="28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pl-PL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l-GR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  <m:r>
                          <a:rPr lang="el-GR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dkol</m:t>
                        </m:r>
                        <m:r>
                          <m:rPr>
                            <m:nor/>
                          </m:rPr>
                          <a:rPr lang="pl-PL" sz="28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l-PL" sz="28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pole tekstowe 44">
                  <a:extLst>
                    <a:ext uri="{FF2B5EF4-FFF2-40B4-BE49-F238E27FC236}">
                      <a16:creationId xmlns:a16="http://schemas.microsoft.com/office/drawing/2014/main" id="{B3E6DC90-9099-B1D0-0D0C-3CC1DE7B5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871" y="2538399"/>
                  <a:ext cx="7245849" cy="7406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FF7A681C-B1AC-8318-92E6-01593AA6D90C}"/>
              </a:ext>
            </a:extLst>
          </p:cNvPr>
          <p:cNvSpPr txBox="1"/>
          <p:nvPr/>
        </p:nvSpPr>
        <p:spPr>
          <a:xfrm>
            <a:off x="606607" y="1327730"/>
            <a:ext cx="4649137" cy="25165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342900" marR="0" indent="-34290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l-PL" sz="2000" dirty="0">
                <a:solidFill>
                  <a:schemeClr val="tx2"/>
                </a:solidFill>
              </a:rPr>
              <a:t>Chcemy, żeby położenie robota w każdej chwili było deterministyczne.</a:t>
            </a:r>
          </a:p>
          <a:p>
            <a:pPr marL="342900" marR="0" indent="-34290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l-PL" sz="2000" dirty="0">
                <a:solidFill>
                  <a:schemeClr val="tx2"/>
                </a:solidFill>
              </a:rPr>
              <a:t>Zadajemy więc komendę, jaką odległość ma przejechać w jakim czasie i na tej podstawie tworzymy profil prędkości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779394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/>
              <a:t>Opis problemu</a:t>
            </a:r>
            <a:endParaRPr lang="en-GB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EE9709B4-C213-EFAC-6F2F-D228057B73F8}"/>
              </a:ext>
            </a:extLst>
          </p:cNvPr>
          <p:cNvSpPr/>
          <p:nvPr/>
        </p:nvSpPr>
        <p:spPr>
          <a:xfrm>
            <a:off x="2161836" y="1466850"/>
            <a:ext cx="8046128" cy="4261282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2540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4940A3A-C166-F7EF-8E24-2B13A096A7AE}"/>
              </a:ext>
            </a:extLst>
          </p:cNvPr>
          <p:cNvSpPr/>
          <p:nvPr/>
        </p:nvSpPr>
        <p:spPr>
          <a:xfrm rot="801987">
            <a:off x="3004500" y="2365093"/>
            <a:ext cx="905522" cy="669679"/>
          </a:xfrm>
          <a:prstGeom prst="rect">
            <a:avLst/>
          </a:prstGeom>
          <a:solidFill>
            <a:schemeClr val="tx2"/>
          </a:solidFill>
          <a:ln w="25400" cap="flat">
            <a:solidFill>
              <a:srgbClr val="00B0F0"/>
            </a:solidFill>
            <a:prstDash val="solid"/>
            <a:rou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09B50E5-16A1-003B-C467-FBBC1E40DE35}"/>
              </a:ext>
            </a:extLst>
          </p:cNvPr>
          <p:cNvSpPr/>
          <p:nvPr/>
        </p:nvSpPr>
        <p:spPr>
          <a:xfrm rot="20281912">
            <a:off x="7394500" y="3398618"/>
            <a:ext cx="1396952" cy="939200"/>
          </a:xfrm>
          <a:prstGeom prst="rect">
            <a:avLst/>
          </a:prstGeom>
          <a:solidFill>
            <a:schemeClr val="tx2"/>
          </a:solidFill>
          <a:ln w="25400" cap="flat">
            <a:solidFill>
              <a:srgbClr val="00B0F0"/>
            </a:solidFill>
            <a:prstDash val="solid"/>
            <a:rou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7" name="Trójkąt równoramienny 6">
            <a:extLst>
              <a:ext uri="{FF2B5EF4-FFF2-40B4-BE49-F238E27FC236}">
                <a16:creationId xmlns:a16="http://schemas.microsoft.com/office/drawing/2014/main" id="{D9C0C62C-6A4D-C069-0F6E-0DB93B9B11CC}"/>
              </a:ext>
            </a:extLst>
          </p:cNvPr>
          <p:cNvSpPr/>
          <p:nvPr/>
        </p:nvSpPr>
        <p:spPr>
          <a:xfrm>
            <a:off x="4265129" y="4079733"/>
            <a:ext cx="1305017" cy="1044575"/>
          </a:xfrm>
          <a:prstGeom prst="triangle">
            <a:avLst/>
          </a:prstGeom>
          <a:solidFill>
            <a:schemeClr val="tx2"/>
          </a:solidFill>
          <a:ln w="25400" cap="flat">
            <a:solidFill>
              <a:srgbClr val="00B0F0"/>
            </a:solidFill>
            <a:prstDash val="solid"/>
            <a:rou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A27FBA2B-C97C-53E9-828F-7347263CD8B9}"/>
              </a:ext>
            </a:extLst>
          </p:cNvPr>
          <p:cNvSpPr/>
          <p:nvPr/>
        </p:nvSpPr>
        <p:spPr>
          <a:xfrm>
            <a:off x="5090672" y="2669732"/>
            <a:ext cx="1035808" cy="1003377"/>
          </a:xfrm>
          <a:prstGeom prst="ellipse">
            <a:avLst/>
          </a:prstGeom>
          <a:solidFill>
            <a:schemeClr val="tx2"/>
          </a:solidFill>
          <a:ln w="25400" cap="flat">
            <a:solidFill>
              <a:srgbClr val="00B0F0"/>
            </a:solidFill>
            <a:prstDash val="solid"/>
            <a:rou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pic>
        <p:nvPicPr>
          <p:cNvPr id="1026" name="Picture 2" descr="Pac-Man – Wikipedia, wolna encyklopedia">
            <a:extLst>
              <a:ext uri="{FF2B5EF4-FFF2-40B4-BE49-F238E27FC236}">
                <a16:creationId xmlns:a16="http://schemas.microsoft.com/office/drawing/2014/main" id="{E1F09449-967B-A039-F014-71988433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6226">
            <a:off x="2631577" y="4079733"/>
            <a:ext cx="615559" cy="6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a 14">
            <a:extLst>
              <a:ext uri="{FF2B5EF4-FFF2-40B4-BE49-F238E27FC236}">
                <a16:creationId xmlns:a16="http://schemas.microsoft.com/office/drawing/2014/main" id="{851B314E-D983-ADB0-ED3D-4DA4E434DEC4}"/>
              </a:ext>
            </a:extLst>
          </p:cNvPr>
          <p:cNvGrpSpPr/>
          <p:nvPr/>
        </p:nvGrpSpPr>
        <p:grpSpPr>
          <a:xfrm rot="2719593">
            <a:off x="8167528" y="2093422"/>
            <a:ext cx="360000" cy="360000"/>
            <a:chOff x="8218276" y="1852986"/>
            <a:chExt cx="360000" cy="360000"/>
          </a:xfrm>
          <a:effectLst>
            <a:glow rad="101600">
              <a:srgbClr val="C00000">
                <a:alpha val="60000"/>
              </a:srgbClr>
            </a:glow>
          </a:effectLst>
        </p:grpSpPr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7B92FC9A-FEA1-83D2-0005-FBA6DE7E33C1}"/>
                </a:ext>
              </a:extLst>
            </p:cNvPr>
            <p:cNvCxnSpPr/>
            <p:nvPr/>
          </p:nvCxnSpPr>
          <p:spPr>
            <a:xfrm>
              <a:off x="8218276" y="2032986"/>
              <a:ext cx="360000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Łącznik prosty 13">
              <a:extLst>
                <a:ext uri="{FF2B5EF4-FFF2-40B4-BE49-F238E27FC236}">
                  <a16:creationId xmlns:a16="http://schemas.microsoft.com/office/drawing/2014/main" id="{377D3810-ABBC-CEBB-439C-9A287E24D5BC}"/>
                </a:ext>
              </a:extLst>
            </p:cNvPr>
            <p:cNvCxnSpPr/>
            <p:nvPr/>
          </p:nvCxnSpPr>
          <p:spPr>
            <a:xfrm>
              <a:off x="8398276" y="1852986"/>
              <a:ext cx="0" cy="36000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27" name="Grupa 1026">
            <a:extLst>
              <a:ext uri="{FF2B5EF4-FFF2-40B4-BE49-F238E27FC236}">
                <a16:creationId xmlns:a16="http://schemas.microsoft.com/office/drawing/2014/main" id="{9EBB9D61-6B41-BE13-ED71-73916A767031}"/>
              </a:ext>
            </a:extLst>
          </p:cNvPr>
          <p:cNvGrpSpPr/>
          <p:nvPr/>
        </p:nvGrpSpPr>
        <p:grpSpPr>
          <a:xfrm>
            <a:off x="3230549" y="2399974"/>
            <a:ext cx="4988976" cy="1904299"/>
            <a:chOff x="3230549" y="2399974"/>
            <a:chExt cx="4988976" cy="1904299"/>
          </a:xfrm>
        </p:grpSpPr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7466DEDC-DECC-DCD2-D2FB-CFCBBB95FA49}"/>
                </a:ext>
              </a:extLst>
            </p:cNvPr>
            <p:cNvCxnSpPr>
              <a:cxnSpLocks/>
              <a:stCxn id="1026" idx="3"/>
            </p:cNvCxnSpPr>
            <p:nvPr/>
          </p:nvCxnSpPr>
          <p:spPr>
            <a:xfrm flipV="1">
              <a:off x="3230549" y="3785999"/>
              <a:ext cx="945803" cy="518274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Łącznik prosty 19">
              <a:extLst>
                <a:ext uri="{FF2B5EF4-FFF2-40B4-BE49-F238E27FC236}">
                  <a16:creationId xmlns:a16="http://schemas.microsoft.com/office/drawing/2014/main" id="{FEE73DFB-7C65-AFAF-4406-DD2D6E5C957B}"/>
                </a:ext>
              </a:extLst>
            </p:cNvPr>
            <p:cNvCxnSpPr>
              <a:cxnSpLocks/>
            </p:cNvCxnSpPr>
            <p:nvPr/>
          </p:nvCxnSpPr>
          <p:spPr>
            <a:xfrm>
              <a:off x="4235154" y="3785999"/>
              <a:ext cx="1866900" cy="229303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Łącznik prosty 25">
              <a:extLst>
                <a:ext uri="{FF2B5EF4-FFF2-40B4-BE49-F238E27FC236}">
                  <a16:creationId xmlns:a16="http://schemas.microsoft.com/office/drawing/2014/main" id="{04263DBB-366C-AB8A-4635-B520F6A2E7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480" y="2399974"/>
              <a:ext cx="2093045" cy="1591765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F6C98022-1394-91D9-87D5-4E8B6D7496CC}"/>
              </a:ext>
            </a:extLst>
          </p:cNvPr>
          <p:cNvGrpSpPr/>
          <p:nvPr/>
        </p:nvGrpSpPr>
        <p:grpSpPr>
          <a:xfrm rot="2719593">
            <a:off x="3955678" y="1846244"/>
            <a:ext cx="360000" cy="360000"/>
            <a:chOff x="8218276" y="1852986"/>
            <a:chExt cx="360000" cy="360000"/>
          </a:xfrm>
          <a:effectLst>
            <a:glow rad="101600">
              <a:srgbClr val="C00000">
                <a:alpha val="60000"/>
              </a:srgbClr>
            </a:glow>
          </a:effectLst>
        </p:grpSpPr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BD69CADE-2271-D293-463D-5E3EBB65FC8B}"/>
                </a:ext>
              </a:extLst>
            </p:cNvPr>
            <p:cNvCxnSpPr/>
            <p:nvPr/>
          </p:nvCxnSpPr>
          <p:spPr>
            <a:xfrm>
              <a:off x="8218276" y="2032986"/>
              <a:ext cx="360000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Łącznik prosty 37">
              <a:extLst>
                <a:ext uri="{FF2B5EF4-FFF2-40B4-BE49-F238E27FC236}">
                  <a16:creationId xmlns:a16="http://schemas.microsoft.com/office/drawing/2014/main" id="{B3466928-95AE-0375-EFE5-F1507EB096C7}"/>
                </a:ext>
              </a:extLst>
            </p:cNvPr>
            <p:cNvCxnSpPr/>
            <p:nvPr/>
          </p:nvCxnSpPr>
          <p:spPr>
            <a:xfrm>
              <a:off x="8398276" y="1852986"/>
              <a:ext cx="0" cy="36000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9" name="Picture 2" descr="Pac-Man – Wikipedia, wolna encyklopedia">
            <a:extLst>
              <a:ext uri="{FF2B5EF4-FFF2-40B4-BE49-F238E27FC236}">
                <a16:creationId xmlns:a16="http://schemas.microsoft.com/office/drawing/2014/main" id="{66461537-EC92-D2F6-9790-AFD992B0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87354">
            <a:off x="6557018" y="4815950"/>
            <a:ext cx="615559" cy="6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Pac-Man – Wikipedia, wolna encyklopedia">
            <a:extLst>
              <a:ext uri="{FF2B5EF4-FFF2-40B4-BE49-F238E27FC236}">
                <a16:creationId xmlns:a16="http://schemas.microsoft.com/office/drawing/2014/main" id="{CA15CEDB-1ED9-F624-BD04-FB7A513D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5087">
            <a:off x="6451751" y="1821203"/>
            <a:ext cx="615559" cy="6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upa 40">
            <a:extLst>
              <a:ext uri="{FF2B5EF4-FFF2-40B4-BE49-F238E27FC236}">
                <a16:creationId xmlns:a16="http://schemas.microsoft.com/office/drawing/2014/main" id="{FB2EC58C-F896-4487-18B9-B16465BC8D6F}"/>
              </a:ext>
            </a:extLst>
          </p:cNvPr>
          <p:cNvGrpSpPr/>
          <p:nvPr/>
        </p:nvGrpSpPr>
        <p:grpSpPr>
          <a:xfrm rot="2719593">
            <a:off x="9167791" y="4534649"/>
            <a:ext cx="360000" cy="360000"/>
            <a:chOff x="8218276" y="1852986"/>
            <a:chExt cx="360000" cy="360000"/>
          </a:xfrm>
          <a:effectLst>
            <a:glow rad="101600">
              <a:srgbClr val="C00000">
                <a:alpha val="60000"/>
              </a:srgbClr>
            </a:glow>
          </a:effectLst>
        </p:grpSpPr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03B1D5A3-CF9F-2A25-F1D2-574432842C8D}"/>
                </a:ext>
              </a:extLst>
            </p:cNvPr>
            <p:cNvCxnSpPr/>
            <p:nvPr/>
          </p:nvCxnSpPr>
          <p:spPr>
            <a:xfrm>
              <a:off x="8218276" y="2032986"/>
              <a:ext cx="360000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Łącznik prosty 42">
              <a:extLst>
                <a:ext uri="{FF2B5EF4-FFF2-40B4-BE49-F238E27FC236}">
                  <a16:creationId xmlns:a16="http://schemas.microsoft.com/office/drawing/2014/main" id="{A5E7C1DF-9100-51BA-E6F9-AC4FCD1FB4B6}"/>
                </a:ext>
              </a:extLst>
            </p:cNvPr>
            <p:cNvCxnSpPr/>
            <p:nvPr/>
          </p:nvCxnSpPr>
          <p:spPr>
            <a:xfrm>
              <a:off x="8398276" y="1852986"/>
              <a:ext cx="0" cy="36000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29" name="Grupa 1028">
            <a:extLst>
              <a:ext uri="{FF2B5EF4-FFF2-40B4-BE49-F238E27FC236}">
                <a16:creationId xmlns:a16="http://schemas.microsoft.com/office/drawing/2014/main" id="{1BFD5C39-DC53-A1F1-94D4-2CB9D4F477A1}"/>
              </a:ext>
            </a:extLst>
          </p:cNvPr>
          <p:cNvGrpSpPr/>
          <p:nvPr/>
        </p:nvGrpSpPr>
        <p:grpSpPr>
          <a:xfrm>
            <a:off x="7040515" y="2271020"/>
            <a:ext cx="2304690" cy="2327157"/>
            <a:chOff x="7040515" y="2271020"/>
            <a:chExt cx="2304690" cy="2327157"/>
          </a:xfrm>
        </p:grpSpPr>
        <p:cxnSp>
          <p:nvCxnSpPr>
            <p:cNvPr id="44" name="Łącznik prosty 43">
              <a:extLst>
                <a:ext uri="{FF2B5EF4-FFF2-40B4-BE49-F238E27FC236}">
                  <a16:creationId xmlns:a16="http://schemas.microsoft.com/office/drawing/2014/main" id="{FE85E548-C939-8AAE-86E4-03788DB5BA20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040515" y="2271020"/>
              <a:ext cx="1909175" cy="999215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Łącznik prosty 47">
              <a:extLst>
                <a:ext uri="{FF2B5EF4-FFF2-40B4-BE49-F238E27FC236}">
                  <a16:creationId xmlns:a16="http://schemas.microsoft.com/office/drawing/2014/main" id="{71D674AC-FB79-ADB4-01C6-FB108E46F49D}"/>
                </a:ext>
              </a:extLst>
            </p:cNvPr>
            <p:cNvCxnSpPr>
              <a:cxnSpLocks/>
            </p:cNvCxnSpPr>
            <p:nvPr/>
          </p:nvCxnSpPr>
          <p:spPr>
            <a:xfrm>
              <a:off x="8949690" y="3270235"/>
              <a:ext cx="395515" cy="1327942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30" name="Grupa 1029">
            <a:extLst>
              <a:ext uri="{FF2B5EF4-FFF2-40B4-BE49-F238E27FC236}">
                <a16:creationId xmlns:a16="http://schemas.microsoft.com/office/drawing/2014/main" id="{2E340EDA-A4D4-153C-FAF1-0C24BAF2877B}"/>
              </a:ext>
            </a:extLst>
          </p:cNvPr>
          <p:cNvGrpSpPr/>
          <p:nvPr/>
        </p:nvGrpSpPr>
        <p:grpSpPr>
          <a:xfrm>
            <a:off x="4137127" y="2157751"/>
            <a:ext cx="2509239" cy="2765583"/>
            <a:chOff x="4137127" y="2157751"/>
            <a:chExt cx="2509239" cy="2765583"/>
          </a:xfrm>
        </p:grpSpPr>
        <p:cxnSp>
          <p:nvCxnSpPr>
            <p:cNvPr id="60" name="Łącznik prosty 59">
              <a:extLst>
                <a:ext uri="{FF2B5EF4-FFF2-40B4-BE49-F238E27FC236}">
                  <a16:creationId xmlns:a16="http://schemas.microsoft.com/office/drawing/2014/main" id="{C003E824-9926-F6F3-448D-4A7BBE484516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>
              <a:off x="4790812" y="3522983"/>
              <a:ext cx="1855554" cy="1400351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Łącznik prosty 62">
              <a:extLst>
                <a:ext uri="{FF2B5EF4-FFF2-40B4-BE49-F238E27FC236}">
                  <a16:creationId xmlns:a16="http://schemas.microsoft.com/office/drawing/2014/main" id="{D5F113A4-F079-7E37-5793-03F58EAF78B2}"/>
                </a:ext>
              </a:extLst>
            </p:cNvPr>
            <p:cNvCxnSpPr>
              <a:cxnSpLocks/>
            </p:cNvCxnSpPr>
            <p:nvPr/>
          </p:nvCxnSpPr>
          <p:spPr>
            <a:xfrm>
              <a:off x="4137127" y="2157751"/>
              <a:ext cx="627527" cy="1365232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1958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Robot – komunikacja</a:t>
            </a:r>
            <a:endParaRPr lang="en-GB" dirty="0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515A41EE-E814-1A54-8E0C-D5D3A7F7C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93431"/>
              </p:ext>
            </p:extLst>
          </p:nvPr>
        </p:nvGraphicFramePr>
        <p:xfrm>
          <a:off x="2670045" y="4423531"/>
          <a:ext cx="6851910" cy="94183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370382">
                  <a:extLst>
                    <a:ext uri="{9D8B030D-6E8A-4147-A177-3AD203B41FA5}">
                      <a16:colId xmlns:a16="http://schemas.microsoft.com/office/drawing/2014/main" val="302504501"/>
                    </a:ext>
                  </a:extLst>
                </a:gridCol>
                <a:gridCol w="1526214">
                  <a:extLst>
                    <a:ext uri="{9D8B030D-6E8A-4147-A177-3AD203B41FA5}">
                      <a16:colId xmlns:a16="http://schemas.microsoft.com/office/drawing/2014/main" val="1832400900"/>
                    </a:ext>
                  </a:extLst>
                </a:gridCol>
                <a:gridCol w="1414131">
                  <a:extLst>
                    <a:ext uri="{9D8B030D-6E8A-4147-A177-3AD203B41FA5}">
                      <a16:colId xmlns:a16="http://schemas.microsoft.com/office/drawing/2014/main" val="2868631891"/>
                    </a:ext>
                  </a:extLst>
                </a:gridCol>
                <a:gridCol w="1170801">
                  <a:extLst>
                    <a:ext uri="{9D8B030D-6E8A-4147-A177-3AD203B41FA5}">
                      <a16:colId xmlns:a16="http://schemas.microsoft.com/office/drawing/2014/main" val="2468710537"/>
                    </a:ext>
                  </a:extLst>
                </a:gridCol>
                <a:gridCol w="1370382">
                  <a:extLst>
                    <a:ext uri="{9D8B030D-6E8A-4147-A177-3AD203B41FA5}">
                      <a16:colId xmlns:a16="http://schemas.microsoft.com/office/drawing/2014/main" val="36285679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l-PL" sz="2000" b="0">
                          <a:solidFill>
                            <a:schemeClr val="tx2"/>
                          </a:solidFill>
                        </a:rPr>
                        <a:t>Nr zadania</a:t>
                      </a:r>
                      <a:endParaRPr lang="en-GB" sz="2000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0" dirty="0">
                          <a:solidFill>
                            <a:schemeClr val="tx2"/>
                          </a:solidFill>
                        </a:rPr>
                        <a:t>Długość (prosta/łuk) [mm]</a:t>
                      </a:r>
                      <a:endParaRPr lang="en-GB" sz="2000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0">
                          <a:solidFill>
                            <a:schemeClr val="tx2"/>
                          </a:solidFill>
                        </a:rPr>
                        <a:t>Czas wykonania [ms] </a:t>
                      </a:r>
                      <a:endParaRPr lang="en-GB" sz="2000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0">
                          <a:solidFill>
                            <a:schemeClr val="tx2"/>
                          </a:solidFill>
                        </a:rPr>
                        <a:t>Promień łuku [mm]</a:t>
                      </a:r>
                      <a:endParaRPr lang="en-GB" sz="2000" b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0" dirty="0">
                          <a:solidFill>
                            <a:schemeClr val="tx2"/>
                          </a:solidFill>
                        </a:rPr>
                        <a:t>Kąt rotacji [</a:t>
                      </a:r>
                      <a:r>
                        <a:rPr lang="pl-PL" sz="2000" b="0" dirty="0" err="1">
                          <a:solidFill>
                            <a:schemeClr val="tx2"/>
                          </a:solidFill>
                        </a:rPr>
                        <a:t>deg</a:t>
                      </a:r>
                      <a:r>
                        <a:rPr lang="pl-PL" sz="2000" b="0" dirty="0">
                          <a:solidFill>
                            <a:schemeClr val="tx2"/>
                          </a:solidFill>
                        </a:rPr>
                        <a:t>]</a:t>
                      </a:r>
                      <a:endParaRPr lang="en-GB" sz="2000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50910"/>
                  </a:ext>
                </a:extLst>
              </a:tr>
            </a:tbl>
          </a:graphicData>
        </a:graphic>
      </p:graphicFrame>
      <p:pic>
        <p:nvPicPr>
          <p:cNvPr id="1026" name="Picture 2" descr="XBee - poradnik dla kupujących Botland - Sklep dla robotyków">
            <a:extLst>
              <a:ext uri="{FF2B5EF4-FFF2-40B4-BE49-F238E27FC236}">
                <a16:creationId xmlns:a16="http://schemas.microsoft.com/office/drawing/2014/main" id="{C7E431EE-B403-F7A7-AD3A-18757197E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77" y="1757568"/>
            <a:ext cx="2375245" cy="237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051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A6C1AA-C93F-34CB-D2D3-D7FE296E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pl-PL" sz="2000" dirty="0"/>
              <a:t>Do dopracowania:</a:t>
            </a:r>
            <a:br>
              <a:rPr lang="pl-PL" sz="2000" dirty="0"/>
            </a:br>
            <a:r>
              <a:rPr lang="pl-PL" sz="2000" dirty="0"/>
              <a:t>- komunikacja robot – serwer,</a:t>
            </a:r>
            <a:br>
              <a:rPr lang="pl-PL" sz="2000" dirty="0"/>
            </a:br>
            <a:r>
              <a:rPr lang="pl-PL" sz="2000" dirty="0"/>
              <a:t>- wykrywanie </a:t>
            </a:r>
            <a:r>
              <a:rPr lang="pl-PL" sz="2000" dirty="0" err="1"/>
              <a:t>aruco</a:t>
            </a:r>
            <a:r>
              <a:rPr lang="pl-PL" sz="2000" dirty="0"/>
              <a:t> i </a:t>
            </a:r>
            <a:r>
              <a:rPr lang="pl-PL" sz="2000" dirty="0" err="1"/>
              <a:t>okreslanie</a:t>
            </a:r>
            <a:r>
              <a:rPr lang="pl-PL" sz="2000" dirty="0"/>
              <a:t> </a:t>
            </a:r>
            <a:r>
              <a:rPr lang="pl-PL" sz="2000" dirty="0" err="1"/>
              <a:t>współrzednych</a:t>
            </a:r>
            <a:r>
              <a:rPr lang="pl-PL" sz="2000" dirty="0"/>
              <a:t> może </a:t>
            </a:r>
            <a:br>
              <a:rPr lang="pl-PL" sz="2000" dirty="0"/>
            </a:br>
            <a:r>
              <a:rPr lang="pl-PL" sz="2000" dirty="0"/>
              <a:t>- planowanie trajektorii robotów i wykrywanie kolizji</a:t>
            </a:r>
            <a:br>
              <a:rPr lang="pl-PL" sz="2000" dirty="0"/>
            </a:br>
            <a:r>
              <a:rPr lang="pl-PL" sz="2000" dirty="0"/>
              <a:t>- dodanie  jazdy po łuku podczas planowania ścieżki</a:t>
            </a:r>
            <a:br>
              <a:rPr lang="pl-PL" sz="2000" dirty="0"/>
            </a:br>
            <a:r>
              <a:rPr lang="pl-PL" sz="2000" dirty="0"/>
              <a:t>- zwiększenie płynności wykonywania poleceń przez robota</a:t>
            </a:r>
            <a:br>
              <a:rPr lang="pl-PL" sz="2000" dirty="0"/>
            </a:br>
            <a:r>
              <a:rPr lang="pl-PL" sz="2000" dirty="0"/>
              <a:t>- obsługa wyjątków tj. błąd komunikacji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E0328BF-A13A-3E2F-2AE4-1557F3CD3B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/>
              <a:t>Kontynuacja projektu </a:t>
            </a:r>
          </a:p>
        </p:txBody>
      </p:sp>
    </p:spTree>
    <p:extLst>
      <p:ext uri="{BB962C8B-B14F-4D97-AF65-F5344CB8AC3E}">
        <p14:creationId xmlns:p14="http://schemas.microsoft.com/office/powerpoint/2010/main" val="317872823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BE5BF9-4B7C-EB4F-6A14-5B7B10A5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91" y="1676276"/>
            <a:ext cx="10710418" cy="2656967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pl-PL" sz="2000" dirty="0"/>
              <a:t>Zapraszamy do odwiedzenia strony z podglądem LIVE:</a:t>
            </a:r>
            <a:br>
              <a:rPr lang="pl-PL" dirty="0"/>
            </a:br>
            <a:r>
              <a:rPr lang="pl-PL" dirty="0"/>
              <a:t>1 Połącz się z </a:t>
            </a:r>
            <a:r>
              <a:rPr lang="pl-PL" dirty="0" err="1"/>
              <a:t>Hotspotem</a:t>
            </a:r>
            <a:r>
              <a:rPr lang="pl-PL" dirty="0"/>
              <a:t>: g8s...</a:t>
            </a:r>
            <a:br>
              <a:rPr lang="pl-PL" dirty="0"/>
            </a:br>
            <a:r>
              <a:rPr lang="pl-PL" dirty="0"/>
              <a:t>2 Wpisz hasło: 12345678</a:t>
            </a:r>
            <a:br>
              <a:rPr lang="pl-PL" dirty="0"/>
            </a:br>
            <a:r>
              <a:rPr lang="pl-PL" dirty="0"/>
              <a:t>3 W przeglądarce wpisz adres: 192.168.   .    :9999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3216D94-1BCB-4502-5E40-9036F33514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Prezentacja Live</a:t>
            </a:r>
          </a:p>
        </p:txBody>
      </p:sp>
      <p:pic>
        <p:nvPicPr>
          <p:cNvPr id="1026" name="Picture 2" descr="FULL SCHEDULE NOW LIVE! - Philadelphia Folksong Society">
            <a:extLst>
              <a:ext uri="{FF2B5EF4-FFF2-40B4-BE49-F238E27FC236}">
                <a16:creationId xmlns:a16="http://schemas.microsoft.com/office/drawing/2014/main" id="{01773186-4DBD-E33F-9EB6-0084DD29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53964"/>
            <a:ext cx="5578892" cy="262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5317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3216D94-1BCB-4502-5E40-9036F33514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 dirty="0"/>
              <a:t>Prezentacja niezbyt - Live</a:t>
            </a:r>
          </a:p>
        </p:txBody>
      </p:sp>
      <p:pic>
        <p:nvPicPr>
          <p:cNvPr id="3" name="video-1655151413">
            <a:hlinkClick r:id="" action="ppaction://media"/>
            <a:extLst>
              <a:ext uri="{FF2B5EF4-FFF2-40B4-BE49-F238E27FC236}">
                <a16:creationId xmlns:a16="http://schemas.microsoft.com/office/drawing/2014/main" id="{F59FF34A-5980-E4E5-B805-C1F3D855F0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889" y="1189538"/>
            <a:ext cx="9165652" cy="5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40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C36DBDAD-FBDD-F6D4-3791-2BB7627E8B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4291" y="3101682"/>
            <a:ext cx="7863418" cy="654635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Dziękujemy za uwagę!</a:t>
            </a:r>
            <a:endParaRPr lang="en-GB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806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/>
              <a:t>Markery </a:t>
            </a:r>
            <a:r>
              <a:rPr lang="pl-PL" err="1"/>
              <a:t>Aruco</a:t>
            </a:r>
            <a:endParaRPr lang="en-GB"/>
          </a:p>
        </p:txBody>
      </p:sp>
      <p:pic>
        <p:nvPicPr>
          <p:cNvPr id="30" name="Grafika 29">
            <a:extLst>
              <a:ext uri="{FF2B5EF4-FFF2-40B4-BE49-F238E27FC236}">
                <a16:creationId xmlns:a16="http://schemas.microsoft.com/office/drawing/2014/main" id="{1EF69474-A3AC-2098-6A49-E4072A410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80563" y="4260074"/>
            <a:ext cx="1095024" cy="1095024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24D2A46C-521F-0EAA-4222-CEF4D4538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77638">
            <a:off x="676901" y="2366707"/>
            <a:ext cx="1095024" cy="1095024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E84BADB8-6343-7F5C-0A07-82DE24180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38200" y="4362154"/>
            <a:ext cx="1095025" cy="1095025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87F3C644-61DC-A7EF-0F7F-29F3930C8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534498">
            <a:off x="2566832" y="1783052"/>
            <a:ext cx="1095025" cy="1095025"/>
          </a:xfrm>
          <a:prstGeom prst="rect">
            <a:avLst/>
          </a:pr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61FD65F0-F370-89BA-77E2-2859D365E8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209846">
            <a:off x="1818345" y="3168235"/>
            <a:ext cx="1095025" cy="1095025"/>
          </a:xfrm>
          <a:prstGeom prst="rect">
            <a:avLst/>
          </a:prstGeom>
        </p:spPr>
      </p:pic>
      <p:grpSp>
        <p:nvGrpSpPr>
          <p:cNvPr id="46" name="Grupa 45">
            <a:extLst>
              <a:ext uri="{FF2B5EF4-FFF2-40B4-BE49-F238E27FC236}">
                <a16:creationId xmlns:a16="http://schemas.microsoft.com/office/drawing/2014/main" id="{150ECD18-E20B-B16F-69A8-6CCEB7A33F6F}"/>
              </a:ext>
            </a:extLst>
          </p:cNvPr>
          <p:cNvGrpSpPr/>
          <p:nvPr/>
        </p:nvGrpSpPr>
        <p:grpSpPr>
          <a:xfrm>
            <a:off x="5103592" y="2373078"/>
            <a:ext cx="2914480" cy="2470652"/>
            <a:chOff x="258011" y="1684735"/>
            <a:chExt cx="3822034" cy="3240000"/>
          </a:xfrm>
        </p:grpSpPr>
        <p:pic>
          <p:nvPicPr>
            <p:cNvPr id="47" name="Picture 2" descr="購買樹莓派廣角相機模塊評價心得| 台灣MakeHub">
              <a:extLst>
                <a:ext uri="{FF2B5EF4-FFF2-40B4-BE49-F238E27FC236}">
                  <a16:creationId xmlns:a16="http://schemas.microsoft.com/office/drawing/2014/main" id="{D4C322F3-6810-33DF-F168-876F6AFEBC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5" t="6471" r="9144" b="2028"/>
            <a:stretch/>
          </p:blipFill>
          <p:spPr bwMode="auto">
            <a:xfrm>
              <a:off x="509273" y="1821272"/>
              <a:ext cx="3415534" cy="2930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Prostokąt: zaokrąglone rogi 49">
              <a:extLst>
                <a:ext uri="{FF2B5EF4-FFF2-40B4-BE49-F238E27FC236}">
                  <a16:creationId xmlns:a16="http://schemas.microsoft.com/office/drawing/2014/main" id="{72BD64EF-DBF6-53FC-9CF4-BD6A3435C466}"/>
                </a:ext>
              </a:extLst>
            </p:cNvPr>
            <p:cNvSpPr/>
            <p:nvPr/>
          </p:nvSpPr>
          <p:spPr>
            <a:xfrm>
              <a:off x="258011" y="1684735"/>
              <a:ext cx="3822034" cy="3240000"/>
            </a:xfrm>
            <a:prstGeom prst="roundRect">
              <a:avLst/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rgbClr val="6ABA9C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904306EF-21F4-7794-D797-C1B295C3D501}"/>
              </a:ext>
            </a:extLst>
          </p:cNvPr>
          <p:cNvGrpSpPr/>
          <p:nvPr/>
        </p:nvGrpSpPr>
        <p:grpSpPr>
          <a:xfrm>
            <a:off x="8988697" y="2914219"/>
            <a:ext cx="2869001" cy="1722489"/>
            <a:chOff x="8373076" y="2419749"/>
            <a:chExt cx="2869001" cy="1722489"/>
          </a:xfrm>
        </p:grpSpPr>
        <p:pic>
          <p:nvPicPr>
            <p:cNvPr id="51" name="Grafika 50">
              <a:extLst>
                <a:ext uri="{FF2B5EF4-FFF2-40B4-BE49-F238E27FC236}">
                  <a16:creationId xmlns:a16="http://schemas.microsoft.com/office/drawing/2014/main" id="{CF17ED27-705A-5757-CA20-692FD7D9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9260065" y="2424526"/>
              <a:ext cx="1095024" cy="1085469"/>
            </a:xfrm>
            <a:prstGeom prst="rect">
              <a:avLst/>
            </a:prstGeom>
          </p:spPr>
        </p:pic>
        <p:sp>
          <p:nvSpPr>
            <p:cNvPr id="52" name="pole tekstowe 51">
              <a:extLst>
                <a:ext uri="{FF2B5EF4-FFF2-40B4-BE49-F238E27FC236}">
                  <a16:creationId xmlns:a16="http://schemas.microsoft.com/office/drawing/2014/main" id="{30756887-69E1-CE2E-34B8-B5D974A572B9}"/>
                </a:ext>
              </a:extLst>
            </p:cNvPr>
            <p:cNvSpPr txBox="1"/>
            <p:nvPr/>
          </p:nvSpPr>
          <p:spPr>
            <a:xfrm>
              <a:off x="8373076" y="3289255"/>
              <a:ext cx="2869001" cy="852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pl-PL" sz="3200" b="1">
                  <a:solidFill>
                    <a:srgbClr val="FF0000"/>
                  </a:solidFill>
                  <a:latin typeface="Microsoft Yi Baiti" panose="03000500000000000000" pitchFamily="66" charset="0"/>
                  <a:ea typeface="Microsoft Yi Baiti" panose="03000500000000000000" pitchFamily="66" charset="0"/>
                </a:rPr>
                <a:t>{11,5 16,2 124}</a:t>
              </a:r>
              <a:endParaRPr lang="en-GB" sz="3200" b="1">
                <a:solidFill>
                  <a:srgbClr val="FF0000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endParaRPr>
            </a:p>
          </p:txBody>
        </p:sp>
      </p:grpSp>
      <p:sp>
        <p:nvSpPr>
          <p:cNvPr id="19" name="Strzałka: w prawo 18">
            <a:extLst>
              <a:ext uri="{FF2B5EF4-FFF2-40B4-BE49-F238E27FC236}">
                <a16:creationId xmlns:a16="http://schemas.microsoft.com/office/drawing/2014/main" id="{B5351902-64E3-1971-C8B5-3B0398D779C1}"/>
              </a:ext>
            </a:extLst>
          </p:cNvPr>
          <p:cNvSpPr/>
          <p:nvPr/>
        </p:nvSpPr>
        <p:spPr>
          <a:xfrm>
            <a:off x="4173555" y="2886972"/>
            <a:ext cx="803181" cy="1414730"/>
          </a:xfrm>
          <a:prstGeom prst="rightArrow">
            <a:avLst/>
          </a:prstGeom>
          <a:noFill/>
          <a:ln w="28575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53" name="Strzałka: w prawo 52">
            <a:extLst>
              <a:ext uri="{FF2B5EF4-FFF2-40B4-BE49-F238E27FC236}">
                <a16:creationId xmlns:a16="http://schemas.microsoft.com/office/drawing/2014/main" id="{6DA5498B-29F7-190C-03D4-CBF41AC91A72}"/>
              </a:ext>
            </a:extLst>
          </p:cNvPr>
          <p:cNvSpPr/>
          <p:nvPr/>
        </p:nvSpPr>
        <p:spPr>
          <a:xfrm>
            <a:off x="8146086" y="3046861"/>
            <a:ext cx="803181" cy="1414730"/>
          </a:xfrm>
          <a:prstGeom prst="rightArrow">
            <a:avLst/>
          </a:prstGeom>
          <a:noFill/>
          <a:ln w="28575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12043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1B48493-A8F4-8CE6-DC3F-9CD585341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/>
              <a:t>Wykrywanie położenia stołu, przeszkód i robota</a:t>
            </a:r>
            <a:endParaRPr lang="en-GB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EE9709B4-C213-EFAC-6F2F-D228057B73F8}"/>
              </a:ext>
            </a:extLst>
          </p:cNvPr>
          <p:cNvSpPr/>
          <p:nvPr/>
        </p:nvSpPr>
        <p:spPr>
          <a:xfrm>
            <a:off x="2161836" y="1466850"/>
            <a:ext cx="8046128" cy="4261282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2540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4940A3A-C166-F7EF-8E24-2B13A096A7AE}"/>
              </a:ext>
            </a:extLst>
          </p:cNvPr>
          <p:cNvSpPr/>
          <p:nvPr/>
        </p:nvSpPr>
        <p:spPr>
          <a:xfrm rot="801987">
            <a:off x="3004500" y="2365093"/>
            <a:ext cx="905522" cy="669679"/>
          </a:xfrm>
          <a:prstGeom prst="rect">
            <a:avLst/>
          </a:prstGeom>
          <a:solidFill>
            <a:schemeClr val="tx2"/>
          </a:solidFill>
          <a:ln w="25400" cap="flat">
            <a:solidFill>
              <a:srgbClr val="00B0F0"/>
            </a:solidFill>
            <a:prstDash val="solid"/>
            <a:rou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09B50E5-16A1-003B-C467-FBBC1E40DE35}"/>
              </a:ext>
            </a:extLst>
          </p:cNvPr>
          <p:cNvSpPr/>
          <p:nvPr/>
        </p:nvSpPr>
        <p:spPr>
          <a:xfrm rot="20281912">
            <a:off x="7394500" y="3398618"/>
            <a:ext cx="1396952" cy="939200"/>
          </a:xfrm>
          <a:prstGeom prst="rect">
            <a:avLst/>
          </a:prstGeom>
          <a:solidFill>
            <a:schemeClr val="tx2"/>
          </a:solidFill>
          <a:ln w="25400" cap="flat">
            <a:solidFill>
              <a:srgbClr val="00B0F0"/>
            </a:solidFill>
            <a:prstDash val="solid"/>
            <a:rou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7" name="Trójkąt równoramienny 6">
            <a:extLst>
              <a:ext uri="{FF2B5EF4-FFF2-40B4-BE49-F238E27FC236}">
                <a16:creationId xmlns:a16="http://schemas.microsoft.com/office/drawing/2014/main" id="{D9C0C62C-6A4D-C069-0F6E-0DB93B9B11CC}"/>
              </a:ext>
            </a:extLst>
          </p:cNvPr>
          <p:cNvSpPr/>
          <p:nvPr/>
        </p:nvSpPr>
        <p:spPr>
          <a:xfrm>
            <a:off x="4265129" y="4079733"/>
            <a:ext cx="1305017" cy="1044575"/>
          </a:xfrm>
          <a:prstGeom prst="triangle">
            <a:avLst/>
          </a:prstGeom>
          <a:solidFill>
            <a:schemeClr val="tx2"/>
          </a:solidFill>
          <a:ln w="25400" cap="flat">
            <a:solidFill>
              <a:srgbClr val="00B0F0"/>
            </a:solidFill>
            <a:prstDash val="solid"/>
            <a:rou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A27FBA2B-C97C-53E9-828F-7347263CD8B9}"/>
              </a:ext>
            </a:extLst>
          </p:cNvPr>
          <p:cNvSpPr/>
          <p:nvPr/>
        </p:nvSpPr>
        <p:spPr>
          <a:xfrm>
            <a:off x="5090672" y="2669732"/>
            <a:ext cx="1035808" cy="1003377"/>
          </a:xfrm>
          <a:prstGeom prst="ellipse">
            <a:avLst/>
          </a:prstGeom>
          <a:solidFill>
            <a:schemeClr val="tx2"/>
          </a:solidFill>
          <a:ln w="25400" cap="flat">
            <a:solidFill>
              <a:srgbClr val="00B0F0"/>
            </a:solidFill>
            <a:prstDash val="solid"/>
            <a:rou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pic>
        <p:nvPicPr>
          <p:cNvPr id="1026" name="Picture 2" descr="Pac-Man – Wikipedia, wolna encyklopedia">
            <a:extLst>
              <a:ext uri="{FF2B5EF4-FFF2-40B4-BE49-F238E27FC236}">
                <a16:creationId xmlns:a16="http://schemas.microsoft.com/office/drawing/2014/main" id="{E1F09449-967B-A039-F014-71988433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6226">
            <a:off x="2631577" y="4079733"/>
            <a:ext cx="615559" cy="6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a 14">
            <a:extLst>
              <a:ext uri="{FF2B5EF4-FFF2-40B4-BE49-F238E27FC236}">
                <a16:creationId xmlns:a16="http://schemas.microsoft.com/office/drawing/2014/main" id="{851B314E-D983-ADB0-ED3D-4DA4E434DEC4}"/>
              </a:ext>
            </a:extLst>
          </p:cNvPr>
          <p:cNvGrpSpPr/>
          <p:nvPr/>
        </p:nvGrpSpPr>
        <p:grpSpPr>
          <a:xfrm rot="2719593">
            <a:off x="8167528" y="2093422"/>
            <a:ext cx="360000" cy="360000"/>
            <a:chOff x="8218276" y="1852986"/>
            <a:chExt cx="360000" cy="360000"/>
          </a:xfrm>
          <a:effectLst>
            <a:glow rad="101600">
              <a:srgbClr val="C00000">
                <a:alpha val="60000"/>
              </a:srgbClr>
            </a:glow>
          </a:effectLst>
        </p:grpSpPr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7B92FC9A-FEA1-83D2-0005-FBA6DE7E33C1}"/>
                </a:ext>
              </a:extLst>
            </p:cNvPr>
            <p:cNvCxnSpPr/>
            <p:nvPr/>
          </p:nvCxnSpPr>
          <p:spPr>
            <a:xfrm>
              <a:off x="8218276" y="2032986"/>
              <a:ext cx="360000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Łącznik prosty 13">
              <a:extLst>
                <a:ext uri="{FF2B5EF4-FFF2-40B4-BE49-F238E27FC236}">
                  <a16:creationId xmlns:a16="http://schemas.microsoft.com/office/drawing/2014/main" id="{377D3810-ABBC-CEBB-439C-9A287E24D5BC}"/>
                </a:ext>
              </a:extLst>
            </p:cNvPr>
            <p:cNvCxnSpPr/>
            <p:nvPr/>
          </p:nvCxnSpPr>
          <p:spPr>
            <a:xfrm>
              <a:off x="8398276" y="1852986"/>
              <a:ext cx="0" cy="36000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27" name="Grupa 1026">
            <a:extLst>
              <a:ext uri="{FF2B5EF4-FFF2-40B4-BE49-F238E27FC236}">
                <a16:creationId xmlns:a16="http://schemas.microsoft.com/office/drawing/2014/main" id="{9EBB9D61-6B41-BE13-ED71-73916A767031}"/>
              </a:ext>
            </a:extLst>
          </p:cNvPr>
          <p:cNvGrpSpPr/>
          <p:nvPr/>
        </p:nvGrpSpPr>
        <p:grpSpPr>
          <a:xfrm>
            <a:off x="3230549" y="2399974"/>
            <a:ext cx="4988976" cy="1904299"/>
            <a:chOff x="3230549" y="2399974"/>
            <a:chExt cx="4988976" cy="1904299"/>
          </a:xfrm>
        </p:grpSpPr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7466DEDC-DECC-DCD2-D2FB-CFCBBB95FA49}"/>
                </a:ext>
              </a:extLst>
            </p:cNvPr>
            <p:cNvCxnSpPr>
              <a:cxnSpLocks/>
              <a:stCxn id="1026" idx="3"/>
            </p:cNvCxnSpPr>
            <p:nvPr/>
          </p:nvCxnSpPr>
          <p:spPr>
            <a:xfrm flipV="1">
              <a:off x="3230549" y="3785999"/>
              <a:ext cx="945803" cy="518274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Łącznik prosty 19">
              <a:extLst>
                <a:ext uri="{FF2B5EF4-FFF2-40B4-BE49-F238E27FC236}">
                  <a16:creationId xmlns:a16="http://schemas.microsoft.com/office/drawing/2014/main" id="{FEE73DFB-7C65-AFAF-4406-DD2D6E5C957B}"/>
                </a:ext>
              </a:extLst>
            </p:cNvPr>
            <p:cNvCxnSpPr>
              <a:cxnSpLocks/>
            </p:cNvCxnSpPr>
            <p:nvPr/>
          </p:nvCxnSpPr>
          <p:spPr>
            <a:xfrm>
              <a:off x="4235154" y="3785999"/>
              <a:ext cx="1866900" cy="229303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Łącznik prosty 25">
              <a:extLst>
                <a:ext uri="{FF2B5EF4-FFF2-40B4-BE49-F238E27FC236}">
                  <a16:creationId xmlns:a16="http://schemas.microsoft.com/office/drawing/2014/main" id="{04263DBB-366C-AB8A-4635-B520F6A2E7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480" y="2399974"/>
              <a:ext cx="2093045" cy="1591765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F6C98022-1394-91D9-87D5-4E8B6D7496CC}"/>
              </a:ext>
            </a:extLst>
          </p:cNvPr>
          <p:cNvGrpSpPr/>
          <p:nvPr/>
        </p:nvGrpSpPr>
        <p:grpSpPr>
          <a:xfrm rot="2719593">
            <a:off x="3955678" y="1846244"/>
            <a:ext cx="360000" cy="360000"/>
            <a:chOff x="8218276" y="1852986"/>
            <a:chExt cx="360000" cy="360000"/>
          </a:xfrm>
          <a:effectLst>
            <a:glow rad="101600">
              <a:srgbClr val="C00000">
                <a:alpha val="60000"/>
              </a:srgbClr>
            </a:glow>
          </a:effectLst>
        </p:grpSpPr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BD69CADE-2271-D293-463D-5E3EBB65FC8B}"/>
                </a:ext>
              </a:extLst>
            </p:cNvPr>
            <p:cNvCxnSpPr/>
            <p:nvPr/>
          </p:nvCxnSpPr>
          <p:spPr>
            <a:xfrm>
              <a:off x="8218276" y="2032986"/>
              <a:ext cx="360000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Łącznik prosty 37">
              <a:extLst>
                <a:ext uri="{FF2B5EF4-FFF2-40B4-BE49-F238E27FC236}">
                  <a16:creationId xmlns:a16="http://schemas.microsoft.com/office/drawing/2014/main" id="{B3466928-95AE-0375-EFE5-F1507EB096C7}"/>
                </a:ext>
              </a:extLst>
            </p:cNvPr>
            <p:cNvCxnSpPr/>
            <p:nvPr/>
          </p:nvCxnSpPr>
          <p:spPr>
            <a:xfrm>
              <a:off x="8398276" y="1852986"/>
              <a:ext cx="0" cy="36000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9" name="Picture 2" descr="Pac-Man – Wikipedia, wolna encyklopedia">
            <a:extLst>
              <a:ext uri="{FF2B5EF4-FFF2-40B4-BE49-F238E27FC236}">
                <a16:creationId xmlns:a16="http://schemas.microsoft.com/office/drawing/2014/main" id="{66461537-EC92-D2F6-9790-AFD992B0E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87354">
            <a:off x="6557018" y="4815950"/>
            <a:ext cx="615559" cy="6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Pac-Man – Wikipedia, wolna encyklopedia">
            <a:extLst>
              <a:ext uri="{FF2B5EF4-FFF2-40B4-BE49-F238E27FC236}">
                <a16:creationId xmlns:a16="http://schemas.microsoft.com/office/drawing/2014/main" id="{CA15CEDB-1ED9-F624-BD04-FB7A513D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5087">
            <a:off x="6451751" y="1821203"/>
            <a:ext cx="615559" cy="6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upa 40">
            <a:extLst>
              <a:ext uri="{FF2B5EF4-FFF2-40B4-BE49-F238E27FC236}">
                <a16:creationId xmlns:a16="http://schemas.microsoft.com/office/drawing/2014/main" id="{FB2EC58C-F896-4487-18B9-B16465BC8D6F}"/>
              </a:ext>
            </a:extLst>
          </p:cNvPr>
          <p:cNvGrpSpPr/>
          <p:nvPr/>
        </p:nvGrpSpPr>
        <p:grpSpPr>
          <a:xfrm rot="2719593">
            <a:off x="9167791" y="4534649"/>
            <a:ext cx="360000" cy="360000"/>
            <a:chOff x="8218276" y="1852986"/>
            <a:chExt cx="360000" cy="360000"/>
          </a:xfrm>
          <a:effectLst>
            <a:glow rad="101600">
              <a:srgbClr val="C00000">
                <a:alpha val="60000"/>
              </a:srgbClr>
            </a:glow>
          </a:effectLst>
        </p:grpSpPr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03B1D5A3-CF9F-2A25-F1D2-574432842C8D}"/>
                </a:ext>
              </a:extLst>
            </p:cNvPr>
            <p:cNvCxnSpPr/>
            <p:nvPr/>
          </p:nvCxnSpPr>
          <p:spPr>
            <a:xfrm>
              <a:off x="8218276" y="2032986"/>
              <a:ext cx="360000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Łącznik prosty 42">
              <a:extLst>
                <a:ext uri="{FF2B5EF4-FFF2-40B4-BE49-F238E27FC236}">
                  <a16:creationId xmlns:a16="http://schemas.microsoft.com/office/drawing/2014/main" id="{A5E7C1DF-9100-51BA-E6F9-AC4FCD1FB4B6}"/>
                </a:ext>
              </a:extLst>
            </p:cNvPr>
            <p:cNvCxnSpPr/>
            <p:nvPr/>
          </p:nvCxnSpPr>
          <p:spPr>
            <a:xfrm>
              <a:off x="8398276" y="1852986"/>
              <a:ext cx="0" cy="36000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29" name="Grupa 1028">
            <a:extLst>
              <a:ext uri="{FF2B5EF4-FFF2-40B4-BE49-F238E27FC236}">
                <a16:creationId xmlns:a16="http://schemas.microsoft.com/office/drawing/2014/main" id="{1BFD5C39-DC53-A1F1-94D4-2CB9D4F477A1}"/>
              </a:ext>
            </a:extLst>
          </p:cNvPr>
          <p:cNvGrpSpPr/>
          <p:nvPr/>
        </p:nvGrpSpPr>
        <p:grpSpPr>
          <a:xfrm>
            <a:off x="7040515" y="2271020"/>
            <a:ext cx="2304690" cy="2327157"/>
            <a:chOff x="7040515" y="2271020"/>
            <a:chExt cx="2304690" cy="2327157"/>
          </a:xfrm>
        </p:grpSpPr>
        <p:cxnSp>
          <p:nvCxnSpPr>
            <p:cNvPr id="44" name="Łącznik prosty 43">
              <a:extLst>
                <a:ext uri="{FF2B5EF4-FFF2-40B4-BE49-F238E27FC236}">
                  <a16:creationId xmlns:a16="http://schemas.microsoft.com/office/drawing/2014/main" id="{FE85E548-C939-8AAE-86E4-03788DB5BA20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7040515" y="2271020"/>
              <a:ext cx="1909175" cy="999215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Łącznik prosty 47">
              <a:extLst>
                <a:ext uri="{FF2B5EF4-FFF2-40B4-BE49-F238E27FC236}">
                  <a16:creationId xmlns:a16="http://schemas.microsoft.com/office/drawing/2014/main" id="{71D674AC-FB79-ADB4-01C6-FB108E46F49D}"/>
                </a:ext>
              </a:extLst>
            </p:cNvPr>
            <p:cNvCxnSpPr>
              <a:cxnSpLocks/>
            </p:cNvCxnSpPr>
            <p:nvPr/>
          </p:nvCxnSpPr>
          <p:spPr>
            <a:xfrm>
              <a:off x="8949690" y="3270235"/>
              <a:ext cx="395515" cy="1327942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30" name="Grupa 1029">
            <a:extLst>
              <a:ext uri="{FF2B5EF4-FFF2-40B4-BE49-F238E27FC236}">
                <a16:creationId xmlns:a16="http://schemas.microsoft.com/office/drawing/2014/main" id="{2E340EDA-A4D4-153C-FAF1-0C24BAF2877B}"/>
              </a:ext>
            </a:extLst>
          </p:cNvPr>
          <p:cNvGrpSpPr/>
          <p:nvPr/>
        </p:nvGrpSpPr>
        <p:grpSpPr>
          <a:xfrm>
            <a:off x="4137127" y="2157751"/>
            <a:ext cx="2509239" cy="2765583"/>
            <a:chOff x="4137127" y="2157751"/>
            <a:chExt cx="2509239" cy="2765583"/>
          </a:xfrm>
        </p:grpSpPr>
        <p:cxnSp>
          <p:nvCxnSpPr>
            <p:cNvPr id="60" name="Łącznik prosty 59">
              <a:extLst>
                <a:ext uri="{FF2B5EF4-FFF2-40B4-BE49-F238E27FC236}">
                  <a16:creationId xmlns:a16="http://schemas.microsoft.com/office/drawing/2014/main" id="{C003E824-9926-F6F3-448D-4A7BBE484516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>
              <a:off x="4790812" y="3522983"/>
              <a:ext cx="1855554" cy="1400351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Łącznik prosty 62">
              <a:extLst>
                <a:ext uri="{FF2B5EF4-FFF2-40B4-BE49-F238E27FC236}">
                  <a16:creationId xmlns:a16="http://schemas.microsoft.com/office/drawing/2014/main" id="{D5F113A4-F079-7E37-5793-03F58EAF78B2}"/>
                </a:ext>
              </a:extLst>
            </p:cNvPr>
            <p:cNvCxnSpPr>
              <a:cxnSpLocks/>
            </p:cNvCxnSpPr>
            <p:nvPr/>
          </p:nvCxnSpPr>
          <p:spPr>
            <a:xfrm>
              <a:off x="4137127" y="2157751"/>
              <a:ext cx="627527" cy="1365232"/>
            </a:xfrm>
            <a:prstGeom prst="line">
              <a:avLst/>
            </a:prstGeom>
            <a:ln w="635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2" name="Grafika 31">
            <a:extLst>
              <a:ext uri="{FF2B5EF4-FFF2-40B4-BE49-F238E27FC236}">
                <a16:creationId xmlns:a16="http://schemas.microsoft.com/office/drawing/2014/main" id="{5D6791E2-FDAD-90D2-F141-1A031FD2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1086">
            <a:off x="6529556" y="1917974"/>
            <a:ext cx="448405" cy="448405"/>
          </a:xfrm>
          <a:prstGeom prst="rect">
            <a:avLst/>
          </a:prstGeom>
          <a:effectLst>
            <a:glow rad="101600">
              <a:srgbClr val="FFFFFF">
                <a:alpha val="79000"/>
              </a:srgbClr>
            </a:glow>
          </a:effectLst>
        </p:spPr>
      </p:pic>
      <p:pic>
        <p:nvPicPr>
          <p:cNvPr id="33" name="Grafika 32">
            <a:extLst>
              <a:ext uri="{FF2B5EF4-FFF2-40B4-BE49-F238E27FC236}">
                <a16:creationId xmlns:a16="http://schemas.microsoft.com/office/drawing/2014/main" id="{5B0453B3-EF0E-76FB-1845-7EE3C79E03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77638">
            <a:off x="2731414" y="4172560"/>
            <a:ext cx="448405" cy="448405"/>
          </a:xfrm>
          <a:prstGeom prst="rect">
            <a:avLst/>
          </a:prstGeom>
          <a:effectLst>
            <a:glow rad="101600">
              <a:srgbClr val="FFFFFF">
                <a:alpha val="79000"/>
              </a:srgbClr>
            </a:glow>
          </a:effectLst>
        </p:spPr>
      </p:pic>
      <p:pic>
        <p:nvPicPr>
          <p:cNvPr id="34" name="Grafika 33">
            <a:extLst>
              <a:ext uri="{FF2B5EF4-FFF2-40B4-BE49-F238E27FC236}">
                <a16:creationId xmlns:a16="http://schemas.microsoft.com/office/drawing/2014/main" id="{D1C96EC8-AC5B-269B-B1E7-DA09ED45B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27388">
            <a:off x="5384373" y="2928419"/>
            <a:ext cx="448405" cy="448405"/>
          </a:xfrm>
          <a:prstGeom prst="rect">
            <a:avLst/>
          </a:prstGeom>
          <a:effectLst>
            <a:glow rad="101600">
              <a:srgbClr val="FFFFFF">
                <a:alpha val="79000"/>
              </a:srgbClr>
            </a:glow>
          </a:effectLst>
        </p:spPr>
      </p:pic>
      <p:pic>
        <p:nvPicPr>
          <p:cNvPr id="35" name="Grafika 34">
            <a:extLst>
              <a:ext uri="{FF2B5EF4-FFF2-40B4-BE49-F238E27FC236}">
                <a16:creationId xmlns:a16="http://schemas.microsoft.com/office/drawing/2014/main" id="{78398BEC-40CD-6B37-B48D-66A54D637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4077631">
            <a:off x="7880729" y="3652983"/>
            <a:ext cx="448405" cy="448405"/>
          </a:xfrm>
          <a:prstGeom prst="rect">
            <a:avLst/>
          </a:prstGeom>
          <a:effectLst>
            <a:glow rad="101600">
              <a:srgbClr val="FFFFFF">
                <a:alpha val="79000"/>
              </a:srgbClr>
            </a:glow>
          </a:effectLst>
        </p:spPr>
      </p:pic>
      <p:pic>
        <p:nvPicPr>
          <p:cNvPr id="45" name="Grafika 44">
            <a:extLst>
              <a:ext uri="{FF2B5EF4-FFF2-40B4-BE49-F238E27FC236}">
                <a16:creationId xmlns:a16="http://schemas.microsoft.com/office/drawing/2014/main" id="{CBDADAC2-45F3-C67C-EF9F-E33ABE622B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7209846">
            <a:off x="6624434" y="4892665"/>
            <a:ext cx="448405" cy="448405"/>
          </a:xfrm>
          <a:prstGeom prst="rect">
            <a:avLst/>
          </a:prstGeom>
          <a:effectLst>
            <a:glow rad="101600">
              <a:srgbClr val="FFFFFF">
                <a:alpha val="79000"/>
              </a:srgbClr>
            </a:glow>
          </a:effectLst>
        </p:spPr>
      </p:pic>
      <p:pic>
        <p:nvPicPr>
          <p:cNvPr id="46" name="Grafika 45">
            <a:extLst>
              <a:ext uri="{FF2B5EF4-FFF2-40B4-BE49-F238E27FC236}">
                <a16:creationId xmlns:a16="http://schemas.microsoft.com/office/drawing/2014/main" id="{A7501933-3B09-A5D5-565F-CC6748B6E8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28222" y="4565015"/>
            <a:ext cx="448405" cy="448405"/>
          </a:xfrm>
          <a:prstGeom prst="rect">
            <a:avLst/>
          </a:prstGeom>
          <a:effectLst>
            <a:glow rad="101600">
              <a:srgbClr val="FFFFFF">
                <a:alpha val="79000"/>
              </a:srgbClr>
            </a:glow>
          </a:effectLst>
        </p:spPr>
      </p:pic>
      <p:pic>
        <p:nvPicPr>
          <p:cNvPr id="47" name="Grafika 46">
            <a:extLst>
              <a:ext uri="{FF2B5EF4-FFF2-40B4-BE49-F238E27FC236}">
                <a16:creationId xmlns:a16="http://schemas.microsoft.com/office/drawing/2014/main" id="{27EBB5A1-6852-6C72-E370-E9BBB75EF9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854335">
            <a:off x="3216038" y="2475729"/>
            <a:ext cx="448405" cy="448405"/>
          </a:xfrm>
          <a:prstGeom prst="rect">
            <a:avLst/>
          </a:prstGeom>
          <a:effectLst>
            <a:glow rad="101600">
              <a:srgbClr val="FFFFFF">
                <a:alpha val="79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555662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0B9A808-B288-DB55-37D1-5CF4652CA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/>
              <a:t>Transfer informacji do głównego komputera</a:t>
            </a:r>
          </a:p>
        </p:txBody>
      </p:sp>
      <p:pic>
        <p:nvPicPr>
          <p:cNvPr id="8" name="Picture 2" descr="購買樹莓派廣角相機模塊評價心得| 台灣MakeHub">
            <a:extLst>
              <a:ext uri="{FF2B5EF4-FFF2-40B4-BE49-F238E27FC236}">
                <a16:creationId xmlns:a16="http://schemas.microsoft.com/office/drawing/2014/main" id="{781DC475-5E0F-7DE5-B765-94290C118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t="6471" r="9144" b="2028"/>
          <a:stretch/>
        </p:blipFill>
        <p:spPr bwMode="auto">
          <a:xfrm>
            <a:off x="478999" y="2329637"/>
            <a:ext cx="3201461" cy="274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a 2">
            <a:extLst>
              <a:ext uri="{FF2B5EF4-FFF2-40B4-BE49-F238E27FC236}">
                <a16:creationId xmlns:a16="http://schemas.microsoft.com/office/drawing/2014/main" id="{7664EC3C-6678-1C11-9DD7-75D8CF906800}"/>
              </a:ext>
            </a:extLst>
          </p:cNvPr>
          <p:cNvGrpSpPr>
            <a:grpSpLocks/>
          </p:cNvGrpSpPr>
          <p:nvPr/>
        </p:nvGrpSpPr>
        <p:grpSpPr>
          <a:xfrm>
            <a:off x="-3240533" y="1569545"/>
            <a:ext cx="3066668" cy="2943469"/>
            <a:chOff x="4061443" y="1957265"/>
            <a:chExt cx="3066668" cy="2943469"/>
          </a:xfrm>
        </p:grpSpPr>
        <p:grpSp>
          <p:nvGrpSpPr>
            <p:cNvPr id="2" name="Grupa 1">
              <a:extLst>
                <a:ext uri="{FF2B5EF4-FFF2-40B4-BE49-F238E27FC236}">
                  <a16:creationId xmlns:a16="http://schemas.microsoft.com/office/drawing/2014/main" id="{D0585195-A35D-3B55-44FD-090D52E5C7A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40811" y="2802834"/>
              <a:ext cx="2356759" cy="1252332"/>
              <a:chOff x="3974593" y="1718498"/>
              <a:chExt cx="2947068" cy="1566010"/>
            </a:xfrm>
          </p:grpSpPr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60331E93-43AA-9D2B-2E5B-3E9BA2DFFD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4593" y="2579257"/>
                <a:ext cx="2947068" cy="705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10709" tIns="110709" rIns="110709" bIns="110709" numCol="1" spcCol="38100" rtlCol="0" anchor="t">
                <a:spAutoFit/>
              </a:bodyPr>
              <a:lstStyle/>
              <a:p>
                <a:pPr marL="0" marR="0" indent="0" algn="ctr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l-PL" sz="2400" b="1">
                    <a:solidFill>
                      <a:srgbClr val="FF0000"/>
                    </a:solidFill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{11,5 16,2 124}</a:t>
                </a:r>
                <a:endParaRPr lang="en-GB" sz="2400" b="1">
                  <a:solidFill>
                    <a:srgbClr val="FF0000"/>
                  </a:solidFill>
                  <a:latin typeface="Microsoft Yi Baiti" panose="03000500000000000000" pitchFamily="66" charset="0"/>
                  <a:ea typeface="Microsoft Yi Baiti" panose="03000500000000000000" pitchFamily="66" charset="0"/>
                </a:endParaRPr>
              </a:p>
            </p:txBody>
          </p:sp>
          <p:sp>
            <p:nvSpPr>
              <p:cNvPr id="16" name="Trójkąt równoramienny 15">
                <a:extLst>
                  <a:ext uri="{FF2B5EF4-FFF2-40B4-BE49-F238E27FC236}">
                    <a16:creationId xmlns:a16="http://schemas.microsoft.com/office/drawing/2014/main" id="{47E5A99B-7AE5-F2CD-8308-CDDCF1B45F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90983" y="1718498"/>
                <a:ext cx="1305017" cy="1044575"/>
              </a:xfrm>
              <a:prstGeom prst="triangle">
                <a:avLst/>
              </a:prstGeom>
              <a:solidFill>
                <a:schemeClr val="tx2"/>
              </a:solidFill>
              <a:ln w="25400" cap="flat">
                <a:solidFill>
                  <a:srgbClr val="00B0F0"/>
                </a:solidFill>
                <a:prstDash val="solid"/>
                <a:rou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spc="0" normalizeH="0" baseline="0">
                  <a:ln>
                    <a:noFill/>
                  </a:ln>
                  <a:solidFill>
                    <a:srgbClr val="6ABA9C"/>
                  </a:solidFill>
                  <a:effectLst/>
                  <a:uFillTx/>
                  <a:latin typeface="+mj-lt"/>
                  <a:ea typeface="+mj-ea"/>
                  <a:cs typeface="+mj-cs"/>
                  <a:sym typeface="Times New Roman"/>
                </a:endParaRPr>
              </a:p>
            </p:txBody>
          </p:sp>
          <p:pic>
            <p:nvPicPr>
              <p:cNvPr id="17" name="Grafika 16">
                <a:extLst>
                  <a:ext uri="{FF2B5EF4-FFF2-40B4-BE49-F238E27FC236}">
                    <a16:creationId xmlns:a16="http://schemas.microsoft.com/office/drawing/2014/main" id="{81624EB6-97B7-C53D-29A3-C3AB35E16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19288" y="2206289"/>
                <a:ext cx="448405" cy="448405"/>
              </a:xfrm>
              <a:prstGeom prst="rect">
                <a:avLst/>
              </a:prstGeom>
              <a:effectLst>
                <a:glow rad="101600">
                  <a:srgbClr val="FFFFFF">
                    <a:alpha val="79000"/>
                  </a:srgbClr>
                </a:glow>
              </a:effectLst>
            </p:spPr>
          </p:pic>
        </p:grpSp>
        <p:sp>
          <p:nvSpPr>
            <p:cNvPr id="19" name="Strzałka: w prawo 18">
              <a:extLst>
                <a:ext uri="{FF2B5EF4-FFF2-40B4-BE49-F238E27FC236}">
                  <a16:creationId xmlns:a16="http://schemas.microsoft.com/office/drawing/2014/main" id="{E5495EB7-FF69-98FD-FACB-1EEAA0CFE3F5}"/>
                </a:ext>
              </a:extLst>
            </p:cNvPr>
            <p:cNvSpPr>
              <a:spLocks/>
            </p:cNvSpPr>
            <p:nvPr/>
          </p:nvSpPr>
          <p:spPr>
            <a:xfrm>
              <a:off x="4061443" y="1957265"/>
              <a:ext cx="3066668" cy="2943469"/>
            </a:xfrm>
            <a:prstGeom prst="rightArrow">
              <a:avLst>
                <a:gd name="adj1" fmla="val 52359"/>
                <a:gd name="adj2" fmla="val 50000"/>
              </a:avLst>
            </a:prstGeom>
            <a:noFill/>
            <a:ln w="28575" cap="flat">
              <a:solidFill>
                <a:schemeClr val="accent5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rgbClr val="6ABA9C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</p:grpSp>
      <p:pic>
        <p:nvPicPr>
          <p:cNvPr id="3074" name="Picture 2" descr="Komputer gamingowy hyperpc concept 4 M3 (i9 11900kf Intel Core/GeForce RTX  3080 Ti / DDR4 64GB/SSD 1TB/HDD)|Desktops| - AliExpress">
            <a:extLst>
              <a:ext uri="{FF2B5EF4-FFF2-40B4-BE49-F238E27FC236}">
                <a16:creationId xmlns:a16="http://schemas.microsoft.com/office/drawing/2014/main" id="{D79E3C64-D8C6-9991-B03D-21BD768D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098" y="2297267"/>
            <a:ext cx="3066668" cy="29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Dowolny kształt: kształt 27">
            <a:extLst>
              <a:ext uri="{FF2B5EF4-FFF2-40B4-BE49-F238E27FC236}">
                <a16:creationId xmlns:a16="http://schemas.microsoft.com/office/drawing/2014/main" id="{612F2A53-3877-A054-AFF8-C9FA04C78417}"/>
              </a:ext>
            </a:extLst>
          </p:cNvPr>
          <p:cNvSpPr/>
          <p:nvPr/>
        </p:nvSpPr>
        <p:spPr>
          <a:xfrm>
            <a:off x="3704947" y="4010721"/>
            <a:ext cx="5467181" cy="2425004"/>
          </a:xfrm>
          <a:custGeom>
            <a:avLst/>
            <a:gdLst>
              <a:gd name="connsiteX0" fmla="*/ 820473 w 5467181"/>
              <a:gd name="connsiteY0" fmla="*/ 0 h 2425004"/>
              <a:gd name="connsiteX1" fmla="*/ 4336198 w 5467181"/>
              <a:gd name="connsiteY1" fmla="*/ 0 h 2425004"/>
              <a:gd name="connsiteX2" fmla="*/ 4336198 w 5467181"/>
              <a:gd name="connsiteY2" fmla="*/ 909377 h 2425004"/>
              <a:gd name="connsiteX3" fmla="*/ 4652598 w 5467181"/>
              <a:gd name="connsiteY3" fmla="*/ 909377 h 2425004"/>
              <a:gd name="connsiteX4" fmla="*/ 4652598 w 5467181"/>
              <a:gd name="connsiteY4" fmla="*/ 606251 h 2425004"/>
              <a:gd name="connsiteX5" fmla="*/ 5467181 w 5467181"/>
              <a:gd name="connsiteY5" fmla="*/ 1212502 h 2425004"/>
              <a:gd name="connsiteX6" fmla="*/ 4652598 w 5467181"/>
              <a:gd name="connsiteY6" fmla="*/ 1818753 h 2425004"/>
              <a:gd name="connsiteX7" fmla="*/ 4652598 w 5467181"/>
              <a:gd name="connsiteY7" fmla="*/ 1515628 h 2425004"/>
              <a:gd name="connsiteX8" fmla="*/ 4336198 w 5467181"/>
              <a:gd name="connsiteY8" fmla="*/ 1515628 h 2425004"/>
              <a:gd name="connsiteX9" fmla="*/ 4336198 w 5467181"/>
              <a:gd name="connsiteY9" fmla="*/ 2425004 h 2425004"/>
              <a:gd name="connsiteX10" fmla="*/ 820473 w 5467181"/>
              <a:gd name="connsiteY10" fmla="*/ 2425004 h 2425004"/>
              <a:gd name="connsiteX11" fmla="*/ 820473 w 5467181"/>
              <a:gd name="connsiteY11" fmla="*/ 1515628 h 2425004"/>
              <a:gd name="connsiteX12" fmla="*/ 676780 w 5467181"/>
              <a:gd name="connsiteY12" fmla="*/ 1515628 h 2425004"/>
              <a:gd name="connsiteX13" fmla="*/ 676780 w 5467181"/>
              <a:gd name="connsiteY13" fmla="*/ 1517164 h 2425004"/>
              <a:gd name="connsiteX14" fmla="*/ 0 w 5467181"/>
              <a:gd name="connsiteY14" fmla="*/ 1517164 h 2425004"/>
              <a:gd name="connsiteX15" fmla="*/ 0 w 5467181"/>
              <a:gd name="connsiteY15" fmla="*/ 909470 h 2425004"/>
              <a:gd name="connsiteX16" fmla="*/ 504073 w 5467181"/>
              <a:gd name="connsiteY16" fmla="*/ 909470 h 2425004"/>
              <a:gd name="connsiteX17" fmla="*/ 504073 w 5467181"/>
              <a:gd name="connsiteY17" fmla="*/ 909377 h 2425004"/>
              <a:gd name="connsiteX18" fmla="*/ 820473 w 5467181"/>
              <a:gd name="connsiteY18" fmla="*/ 909377 h 24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67181" h="2425004">
                <a:moveTo>
                  <a:pt x="820473" y="0"/>
                </a:moveTo>
                <a:lnTo>
                  <a:pt x="4336198" y="0"/>
                </a:lnTo>
                <a:lnTo>
                  <a:pt x="4336198" y="909377"/>
                </a:lnTo>
                <a:lnTo>
                  <a:pt x="4652598" y="909377"/>
                </a:lnTo>
                <a:lnTo>
                  <a:pt x="4652598" y="606251"/>
                </a:lnTo>
                <a:lnTo>
                  <a:pt x="5467181" y="1212502"/>
                </a:lnTo>
                <a:lnTo>
                  <a:pt x="4652598" y="1818753"/>
                </a:lnTo>
                <a:lnTo>
                  <a:pt x="4652598" y="1515628"/>
                </a:lnTo>
                <a:lnTo>
                  <a:pt x="4336198" y="1515628"/>
                </a:lnTo>
                <a:lnTo>
                  <a:pt x="4336198" y="2425004"/>
                </a:lnTo>
                <a:lnTo>
                  <a:pt x="820473" y="2425004"/>
                </a:lnTo>
                <a:lnTo>
                  <a:pt x="820473" y="1515628"/>
                </a:lnTo>
                <a:lnTo>
                  <a:pt x="676780" y="1515628"/>
                </a:lnTo>
                <a:lnTo>
                  <a:pt x="676780" y="1517164"/>
                </a:lnTo>
                <a:lnTo>
                  <a:pt x="0" y="1517164"/>
                </a:lnTo>
                <a:lnTo>
                  <a:pt x="0" y="909470"/>
                </a:lnTo>
                <a:lnTo>
                  <a:pt x="504073" y="909470"/>
                </a:lnTo>
                <a:lnTo>
                  <a:pt x="504073" y="909377"/>
                </a:lnTo>
                <a:lnTo>
                  <a:pt x="820473" y="909377"/>
                </a:lnTo>
                <a:close/>
              </a:path>
            </a:pathLst>
          </a:custGeom>
          <a:noFill/>
          <a:ln w="28575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no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sp>
        <p:nvSpPr>
          <p:cNvPr id="38" name="Dowolny kształt: kształt 37">
            <a:extLst>
              <a:ext uri="{FF2B5EF4-FFF2-40B4-BE49-F238E27FC236}">
                <a16:creationId xmlns:a16="http://schemas.microsoft.com/office/drawing/2014/main" id="{7AB2796A-E8C1-4FCC-73BA-78BA5F7BD0F4}"/>
              </a:ext>
            </a:extLst>
          </p:cNvPr>
          <p:cNvSpPr/>
          <p:nvPr/>
        </p:nvSpPr>
        <p:spPr>
          <a:xfrm>
            <a:off x="4139791" y="1359837"/>
            <a:ext cx="4595867" cy="2425004"/>
          </a:xfrm>
          <a:custGeom>
            <a:avLst/>
            <a:gdLst>
              <a:gd name="connsiteX0" fmla="*/ 948146 w 4595867"/>
              <a:gd name="connsiteY0" fmla="*/ 0 h 2425004"/>
              <a:gd name="connsiteX1" fmla="*/ 3318328 w 4595867"/>
              <a:gd name="connsiteY1" fmla="*/ 0 h 2425004"/>
              <a:gd name="connsiteX2" fmla="*/ 3318328 w 4595867"/>
              <a:gd name="connsiteY2" fmla="*/ 909377 h 2425004"/>
              <a:gd name="connsiteX3" fmla="*/ 3786425 w 4595867"/>
              <a:gd name="connsiteY3" fmla="*/ 909377 h 2425004"/>
              <a:gd name="connsiteX4" fmla="*/ 3786425 w 4595867"/>
              <a:gd name="connsiteY4" fmla="*/ 606251 h 2425004"/>
              <a:gd name="connsiteX5" fmla="*/ 4595867 w 4595867"/>
              <a:gd name="connsiteY5" fmla="*/ 1212502 h 2425004"/>
              <a:gd name="connsiteX6" fmla="*/ 3786425 w 4595867"/>
              <a:gd name="connsiteY6" fmla="*/ 1818753 h 2425004"/>
              <a:gd name="connsiteX7" fmla="*/ 3786425 w 4595867"/>
              <a:gd name="connsiteY7" fmla="*/ 1515628 h 2425004"/>
              <a:gd name="connsiteX8" fmla="*/ 3318328 w 4595867"/>
              <a:gd name="connsiteY8" fmla="*/ 1515628 h 2425004"/>
              <a:gd name="connsiteX9" fmla="*/ 3318328 w 4595867"/>
              <a:gd name="connsiteY9" fmla="*/ 2425004 h 2425004"/>
              <a:gd name="connsiteX10" fmla="*/ 948146 w 4595867"/>
              <a:gd name="connsiteY10" fmla="*/ 2425004 h 2425004"/>
              <a:gd name="connsiteX11" fmla="*/ 948146 w 4595867"/>
              <a:gd name="connsiteY11" fmla="*/ 1515628 h 2425004"/>
              <a:gd name="connsiteX12" fmla="*/ 625663 w 4595867"/>
              <a:gd name="connsiteY12" fmla="*/ 1515628 h 2425004"/>
              <a:gd name="connsiteX13" fmla="*/ 625663 w 4595867"/>
              <a:gd name="connsiteY13" fmla="*/ 1516288 h 2425004"/>
              <a:gd name="connsiteX14" fmla="*/ 0 w 4595867"/>
              <a:gd name="connsiteY14" fmla="*/ 1516288 h 2425004"/>
              <a:gd name="connsiteX15" fmla="*/ 0 w 4595867"/>
              <a:gd name="connsiteY15" fmla="*/ 908042 h 2425004"/>
              <a:gd name="connsiteX16" fmla="*/ 625663 w 4595867"/>
              <a:gd name="connsiteY16" fmla="*/ 908042 h 2425004"/>
              <a:gd name="connsiteX17" fmla="*/ 625663 w 4595867"/>
              <a:gd name="connsiteY17" fmla="*/ 909377 h 2425004"/>
              <a:gd name="connsiteX18" fmla="*/ 948146 w 4595867"/>
              <a:gd name="connsiteY18" fmla="*/ 909377 h 2425004"/>
              <a:gd name="connsiteX0" fmla="*/ 948146 w 4595867"/>
              <a:gd name="connsiteY0" fmla="*/ 0 h 2425004"/>
              <a:gd name="connsiteX1" fmla="*/ 3318328 w 4595867"/>
              <a:gd name="connsiteY1" fmla="*/ 0 h 2425004"/>
              <a:gd name="connsiteX2" fmla="*/ 3318328 w 4595867"/>
              <a:gd name="connsiteY2" fmla="*/ 909377 h 2425004"/>
              <a:gd name="connsiteX3" fmla="*/ 3786425 w 4595867"/>
              <a:gd name="connsiteY3" fmla="*/ 909377 h 2425004"/>
              <a:gd name="connsiteX4" fmla="*/ 3786425 w 4595867"/>
              <a:gd name="connsiteY4" fmla="*/ 606251 h 2425004"/>
              <a:gd name="connsiteX5" fmla="*/ 4595867 w 4595867"/>
              <a:gd name="connsiteY5" fmla="*/ 1212502 h 2425004"/>
              <a:gd name="connsiteX6" fmla="*/ 3786425 w 4595867"/>
              <a:gd name="connsiteY6" fmla="*/ 1818753 h 2425004"/>
              <a:gd name="connsiteX7" fmla="*/ 3786425 w 4595867"/>
              <a:gd name="connsiteY7" fmla="*/ 1515628 h 2425004"/>
              <a:gd name="connsiteX8" fmla="*/ 3318328 w 4595867"/>
              <a:gd name="connsiteY8" fmla="*/ 1515628 h 2425004"/>
              <a:gd name="connsiteX9" fmla="*/ 3318328 w 4595867"/>
              <a:gd name="connsiteY9" fmla="*/ 2425004 h 2425004"/>
              <a:gd name="connsiteX10" fmla="*/ 948146 w 4595867"/>
              <a:gd name="connsiteY10" fmla="*/ 2425004 h 2425004"/>
              <a:gd name="connsiteX11" fmla="*/ 948146 w 4595867"/>
              <a:gd name="connsiteY11" fmla="*/ 1515628 h 2425004"/>
              <a:gd name="connsiteX12" fmla="*/ 625663 w 4595867"/>
              <a:gd name="connsiteY12" fmla="*/ 1515628 h 2425004"/>
              <a:gd name="connsiteX13" fmla="*/ 625663 w 4595867"/>
              <a:gd name="connsiteY13" fmla="*/ 1516288 h 2425004"/>
              <a:gd name="connsiteX14" fmla="*/ 0 w 4595867"/>
              <a:gd name="connsiteY14" fmla="*/ 1516288 h 2425004"/>
              <a:gd name="connsiteX15" fmla="*/ 0 w 4595867"/>
              <a:gd name="connsiteY15" fmla="*/ 908042 h 2425004"/>
              <a:gd name="connsiteX16" fmla="*/ 625663 w 4595867"/>
              <a:gd name="connsiteY16" fmla="*/ 908042 h 2425004"/>
              <a:gd name="connsiteX17" fmla="*/ 948146 w 4595867"/>
              <a:gd name="connsiteY17" fmla="*/ 909377 h 2425004"/>
              <a:gd name="connsiteX18" fmla="*/ 948146 w 4595867"/>
              <a:gd name="connsiteY18" fmla="*/ 0 h 2425004"/>
              <a:gd name="connsiteX0" fmla="*/ 948146 w 4595867"/>
              <a:gd name="connsiteY0" fmla="*/ 0 h 2425004"/>
              <a:gd name="connsiteX1" fmla="*/ 3318328 w 4595867"/>
              <a:gd name="connsiteY1" fmla="*/ 0 h 2425004"/>
              <a:gd name="connsiteX2" fmla="*/ 3318328 w 4595867"/>
              <a:gd name="connsiteY2" fmla="*/ 909377 h 2425004"/>
              <a:gd name="connsiteX3" fmla="*/ 3786425 w 4595867"/>
              <a:gd name="connsiteY3" fmla="*/ 909377 h 2425004"/>
              <a:gd name="connsiteX4" fmla="*/ 3786425 w 4595867"/>
              <a:gd name="connsiteY4" fmla="*/ 606251 h 2425004"/>
              <a:gd name="connsiteX5" fmla="*/ 4595867 w 4595867"/>
              <a:gd name="connsiteY5" fmla="*/ 1212502 h 2425004"/>
              <a:gd name="connsiteX6" fmla="*/ 3786425 w 4595867"/>
              <a:gd name="connsiteY6" fmla="*/ 1818753 h 2425004"/>
              <a:gd name="connsiteX7" fmla="*/ 3786425 w 4595867"/>
              <a:gd name="connsiteY7" fmla="*/ 1515628 h 2425004"/>
              <a:gd name="connsiteX8" fmla="*/ 3318328 w 4595867"/>
              <a:gd name="connsiteY8" fmla="*/ 1515628 h 2425004"/>
              <a:gd name="connsiteX9" fmla="*/ 3318328 w 4595867"/>
              <a:gd name="connsiteY9" fmla="*/ 2425004 h 2425004"/>
              <a:gd name="connsiteX10" fmla="*/ 948146 w 4595867"/>
              <a:gd name="connsiteY10" fmla="*/ 2425004 h 2425004"/>
              <a:gd name="connsiteX11" fmla="*/ 948146 w 4595867"/>
              <a:gd name="connsiteY11" fmla="*/ 1515628 h 2425004"/>
              <a:gd name="connsiteX12" fmla="*/ 625663 w 4595867"/>
              <a:gd name="connsiteY12" fmla="*/ 1515628 h 2425004"/>
              <a:gd name="connsiteX13" fmla="*/ 625663 w 4595867"/>
              <a:gd name="connsiteY13" fmla="*/ 1516288 h 2425004"/>
              <a:gd name="connsiteX14" fmla="*/ 0 w 4595867"/>
              <a:gd name="connsiteY14" fmla="*/ 1516288 h 2425004"/>
              <a:gd name="connsiteX15" fmla="*/ 0 w 4595867"/>
              <a:gd name="connsiteY15" fmla="*/ 908042 h 2425004"/>
              <a:gd name="connsiteX16" fmla="*/ 948146 w 4595867"/>
              <a:gd name="connsiteY16" fmla="*/ 909377 h 2425004"/>
              <a:gd name="connsiteX17" fmla="*/ 948146 w 4595867"/>
              <a:gd name="connsiteY17" fmla="*/ 0 h 2425004"/>
              <a:gd name="connsiteX0" fmla="*/ 948146 w 4595867"/>
              <a:gd name="connsiteY0" fmla="*/ 0 h 2425004"/>
              <a:gd name="connsiteX1" fmla="*/ 3318328 w 4595867"/>
              <a:gd name="connsiteY1" fmla="*/ 0 h 2425004"/>
              <a:gd name="connsiteX2" fmla="*/ 3318328 w 4595867"/>
              <a:gd name="connsiteY2" fmla="*/ 909377 h 2425004"/>
              <a:gd name="connsiteX3" fmla="*/ 3786425 w 4595867"/>
              <a:gd name="connsiteY3" fmla="*/ 909377 h 2425004"/>
              <a:gd name="connsiteX4" fmla="*/ 3786425 w 4595867"/>
              <a:gd name="connsiteY4" fmla="*/ 606251 h 2425004"/>
              <a:gd name="connsiteX5" fmla="*/ 4595867 w 4595867"/>
              <a:gd name="connsiteY5" fmla="*/ 1212502 h 2425004"/>
              <a:gd name="connsiteX6" fmla="*/ 3786425 w 4595867"/>
              <a:gd name="connsiteY6" fmla="*/ 1818753 h 2425004"/>
              <a:gd name="connsiteX7" fmla="*/ 3786425 w 4595867"/>
              <a:gd name="connsiteY7" fmla="*/ 1515628 h 2425004"/>
              <a:gd name="connsiteX8" fmla="*/ 3318328 w 4595867"/>
              <a:gd name="connsiteY8" fmla="*/ 1515628 h 2425004"/>
              <a:gd name="connsiteX9" fmla="*/ 3318328 w 4595867"/>
              <a:gd name="connsiteY9" fmla="*/ 2425004 h 2425004"/>
              <a:gd name="connsiteX10" fmla="*/ 948146 w 4595867"/>
              <a:gd name="connsiteY10" fmla="*/ 2425004 h 2425004"/>
              <a:gd name="connsiteX11" fmla="*/ 948146 w 4595867"/>
              <a:gd name="connsiteY11" fmla="*/ 1515628 h 2425004"/>
              <a:gd name="connsiteX12" fmla="*/ 625663 w 4595867"/>
              <a:gd name="connsiteY12" fmla="*/ 1515628 h 2425004"/>
              <a:gd name="connsiteX13" fmla="*/ 0 w 4595867"/>
              <a:gd name="connsiteY13" fmla="*/ 1516288 h 2425004"/>
              <a:gd name="connsiteX14" fmla="*/ 0 w 4595867"/>
              <a:gd name="connsiteY14" fmla="*/ 908042 h 2425004"/>
              <a:gd name="connsiteX15" fmla="*/ 948146 w 4595867"/>
              <a:gd name="connsiteY15" fmla="*/ 909377 h 2425004"/>
              <a:gd name="connsiteX16" fmla="*/ 948146 w 4595867"/>
              <a:gd name="connsiteY16" fmla="*/ 0 h 2425004"/>
              <a:gd name="connsiteX0" fmla="*/ 948146 w 4595867"/>
              <a:gd name="connsiteY0" fmla="*/ 0 h 2425004"/>
              <a:gd name="connsiteX1" fmla="*/ 3318328 w 4595867"/>
              <a:gd name="connsiteY1" fmla="*/ 0 h 2425004"/>
              <a:gd name="connsiteX2" fmla="*/ 3318328 w 4595867"/>
              <a:gd name="connsiteY2" fmla="*/ 909377 h 2425004"/>
              <a:gd name="connsiteX3" fmla="*/ 3786425 w 4595867"/>
              <a:gd name="connsiteY3" fmla="*/ 909377 h 2425004"/>
              <a:gd name="connsiteX4" fmla="*/ 3786425 w 4595867"/>
              <a:gd name="connsiteY4" fmla="*/ 606251 h 2425004"/>
              <a:gd name="connsiteX5" fmla="*/ 4595867 w 4595867"/>
              <a:gd name="connsiteY5" fmla="*/ 1212502 h 2425004"/>
              <a:gd name="connsiteX6" fmla="*/ 3786425 w 4595867"/>
              <a:gd name="connsiteY6" fmla="*/ 1818753 h 2425004"/>
              <a:gd name="connsiteX7" fmla="*/ 3786425 w 4595867"/>
              <a:gd name="connsiteY7" fmla="*/ 1515628 h 2425004"/>
              <a:gd name="connsiteX8" fmla="*/ 3318328 w 4595867"/>
              <a:gd name="connsiteY8" fmla="*/ 1515628 h 2425004"/>
              <a:gd name="connsiteX9" fmla="*/ 3318328 w 4595867"/>
              <a:gd name="connsiteY9" fmla="*/ 2425004 h 2425004"/>
              <a:gd name="connsiteX10" fmla="*/ 948146 w 4595867"/>
              <a:gd name="connsiteY10" fmla="*/ 2425004 h 2425004"/>
              <a:gd name="connsiteX11" fmla="*/ 948146 w 4595867"/>
              <a:gd name="connsiteY11" fmla="*/ 1515628 h 2425004"/>
              <a:gd name="connsiteX12" fmla="*/ 0 w 4595867"/>
              <a:gd name="connsiteY12" fmla="*/ 1516288 h 2425004"/>
              <a:gd name="connsiteX13" fmla="*/ 0 w 4595867"/>
              <a:gd name="connsiteY13" fmla="*/ 908042 h 2425004"/>
              <a:gd name="connsiteX14" fmla="*/ 948146 w 4595867"/>
              <a:gd name="connsiteY14" fmla="*/ 909377 h 2425004"/>
              <a:gd name="connsiteX15" fmla="*/ 948146 w 4595867"/>
              <a:gd name="connsiteY15" fmla="*/ 0 h 24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95867" h="2425004">
                <a:moveTo>
                  <a:pt x="948146" y="0"/>
                </a:moveTo>
                <a:lnTo>
                  <a:pt x="3318328" y="0"/>
                </a:lnTo>
                <a:lnTo>
                  <a:pt x="3318328" y="909377"/>
                </a:lnTo>
                <a:lnTo>
                  <a:pt x="3786425" y="909377"/>
                </a:lnTo>
                <a:lnTo>
                  <a:pt x="3786425" y="606251"/>
                </a:lnTo>
                <a:lnTo>
                  <a:pt x="4595867" y="1212502"/>
                </a:lnTo>
                <a:lnTo>
                  <a:pt x="3786425" y="1818753"/>
                </a:lnTo>
                <a:lnTo>
                  <a:pt x="3786425" y="1515628"/>
                </a:lnTo>
                <a:lnTo>
                  <a:pt x="3318328" y="1515628"/>
                </a:lnTo>
                <a:lnTo>
                  <a:pt x="3318328" y="2425004"/>
                </a:lnTo>
                <a:lnTo>
                  <a:pt x="948146" y="2425004"/>
                </a:lnTo>
                <a:lnTo>
                  <a:pt x="948146" y="1515628"/>
                </a:lnTo>
                <a:lnTo>
                  <a:pt x="0" y="1516288"/>
                </a:lnTo>
                <a:lnTo>
                  <a:pt x="0" y="908042"/>
                </a:lnTo>
                <a:lnTo>
                  <a:pt x="948146" y="909377"/>
                </a:lnTo>
                <a:lnTo>
                  <a:pt x="948146" y="0"/>
                </a:lnTo>
                <a:close/>
              </a:path>
            </a:pathLst>
          </a:custGeom>
          <a:noFill/>
          <a:ln w="28575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no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pic>
        <p:nvPicPr>
          <p:cNvPr id="3076" name="Picture 4" descr="Brak opisu.">
            <a:extLst>
              <a:ext uri="{FF2B5EF4-FFF2-40B4-BE49-F238E27FC236}">
                <a16:creationId xmlns:a16="http://schemas.microsoft.com/office/drawing/2014/main" id="{F96635C9-4C0B-A800-71C8-2199ACDE2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18" r="5030"/>
          <a:stretch/>
        </p:blipFill>
        <p:spPr bwMode="auto">
          <a:xfrm>
            <a:off x="4651154" y="4083203"/>
            <a:ext cx="3264253" cy="22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a 24">
            <a:extLst>
              <a:ext uri="{FF2B5EF4-FFF2-40B4-BE49-F238E27FC236}">
                <a16:creationId xmlns:a16="http://schemas.microsoft.com/office/drawing/2014/main" id="{E5BA7493-C23C-0AC1-6D4B-E83760F05F62}"/>
              </a:ext>
            </a:extLst>
          </p:cNvPr>
          <p:cNvGrpSpPr/>
          <p:nvPr/>
        </p:nvGrpSpPr>
        <p:grpSpPr>
          <a:xfrm>
            <a:off x="4767399" y="1786265"/>
            <a:ext cx="3019289" cy="1678878"/>
            <a:chOff x="5445872" y="1821712"/>
            <a:chExt cx="3019289" cy="1678878"/>
          </a:xfrm>
        </p:grpSpPr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5B7F41AA-7928-14A8-E987-C16B7A04D4FB}"/>
                </a:ext>
              </a:extLst>
            </p:cNvPr>
            <p:cNvSpPr txBox="1">
              <a:spLocks/>
            </p:cNvSpPr>
            <p:nvPr/>
          </p:nvSpPr>
          <p:spPr>
            <a:xfrm>
              <a:off x="5445872" y="2795339"/>
              <a:ext cx="3019289" cy="7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ctr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pl-PL" sz="2400" b="1">
                  <a:solidFill>
                    <a:srgbClr val="FF0000"/>
                  </a:solidFill>
                  <a:latin typeface="Microsoft Yi Baiti" panose="03000500000000000000" pitchFamily="66" charset="0"/>
                  <a:ea typeface="Microsoft Yi Baiti" panose="03000500000000000000" pitchFamily="66" charset="0"/>
                </a:rPr>
                <a:t>{11,5 16,2 124}</a:t>
              </a:r>
              <a:endParaRPr lang="en-GB" sz="2400" b="1">
                <a:solidFill>
                  <a:srgbClr val="FF0000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endParaRPr>
            </a:p>
          </p:txBody>
        </p:sp>
        <p:sp>
          <p:nvSpPr>
            <p:cNvPr id="33" name="Trójkąt równoramienny 32">
              <a:extLst>
                <a:ext uri="{FF2B5EF4-FFF2-40B4-BE49-F238E27FC236}">
                  <a16:creationId xmlns:a16="http://schemas.microsoft.com/office/drawing/2014/main" id="{89C099DC-6A1D-494C-40E4-DF1E9DB635F2}"/>
                </a:ext>
              </a:extLst>
            </p:cNvPr>
            <p:cNvSpPr>
              <a:spLocks/>
            </p:cNvSpPr>
            <p:nvPr/>
          </p:nvSpPr>
          <p:spPr>
            <a:xfrm>
              <a:off x="6283002" y="1821712"/>
              <a:ext cx="1336998" cy="1146751"/>
            </a:xfrm>
            <a:prstGeom prst="triangle">
              <a:avLst/>
            </a:prstGeom>
            <a:solidFill>
              <a:schemeClr val="tx2"/>
            </a:solidFill>
            <a:ln w="25400" cap="flat">
              <a:solidFill>
                <a:srgbClr val="00B0F0"/>
              </a:solidFill>
              <a:prstDash val="solid"/>
              <a:round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rgbClr val="6ABA9C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  <p:pic>
          <p:nvPicPr>
            <p:cNvPr id="34" name="Grafika 33">
              <a:extLst>
                <a:ext uri="{FF2B5EF4-FFF2-40B4-BE49-F238E27FC236}">
                  <a16:creationId xmlns:a16="http://schemas.microsoft.com/office/drawing/2014/main" id="{2AE64EE9-3093-2E3F-B10C-53398372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09384" y="2365084"/>
              <a:ext cx="492267" cy="492267"/>
            </a:xfrm>
            <a:prstGeom prst="rect">
              <a:avLst/>
            </a:prstGeom>
            <a:effectLst>
              <a:glow rad="101600">
                <a:srgbClr val="FFFFFF">
                  <a:alpha val="79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9126232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0B9A808-B288-DB55-37D1-5CF4652CA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/>
              <a:t>Transfer informacji do głównego komputera</a:t>
            </a:r>
          </a:p>
        </p:txBody>
      </p:sp>
      <p:pic>
        <p:nvPicPr>
          <p:cNvPr id="8" name="Picture 2" descr="購買樹莓派廣角相機模塊評價心得| 台灣MakeHub">
            <a:extLst>
              <a:ext uri="{FF2B5EF4-FFF2-40B4-BE49-F238E27FC236}">
                <a16:creationId xmlns:a16="http://schemas.microsoft.com/office/drawing/2014/main" id="{781DC475-5E0F-7DE5-B765-94290C118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t="6471" r="9144" b="2028"/>
          <a:stretch/>
        </p:blipFill>
        <p:spPr bwMode="auto">
          <a:xfrm>
            <a:off x="1168868" y="2329635"/>
            <a:ext cx="3201461" cy="274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a 2">
            <a:extLst>
              <a:ext uri="{FF2B5EF4-FFF2-40B4-BE49-F238E27FC236}">
                <a16:creationId xmlns:a16="http://schemas.microsoft.com/office/drawing/2014/main" id="{7664EC3C-6678-1C11-9DD7-75D8CF906800}"/>
              </a:ext>
            </a:extLst>
          </p:cNvPr>
          <p:cNvGrpSpPr>
            <a:grpSpLocks/>
          </p:cNvGrpSpPr>
          <p:nvPr/>
        </p:nvGrpSpPr>
        <p:grpSpPr>
          <a:xfrm>
            <a:off x="4786445" y="2231220"/>
            <a:ext cx="3066668" cy="2943469"/>
            <a:chOff x="4061443" y="1957265"/>
            <a:chExt cx="3066668" cy="2943469"/>
          </a:xfrm>
        </p:grpSpPr>
        <p:grpSp>
          <p:nvGrpSpPr>
            <p:cNvPr id="2" name="Grupa 1">
              <a:extLst>
                <a:ext uri="{FF2B5EF4-FFF2-40B4-BE49-F238E27FC236}">
                  <a16:creationId xmlns:a16="http://schemas.microsoft.com/office/drawing/2014/main" id="{D0585195-A35D-3B55-44FD-090D52E5C7A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40811" y="2802834"/>
              <a:ext cx="2356759" cy="1252332"/>
              <a:chOff x="3974593" y="1718498"/>
              <a:chExt cx="2947068" cy="1566010"/>
            </a:xfrm>
          </p:grpSpPr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60331E93-43AA-9D2B-2E5B-3E9BA2DFFD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4593" y="2579257"/>
                <a:ext cx="2947068" cy="705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10709" tIns="110709" rIns="110709" bIns="110709" numCol="1" spcCol="38100" rtlCol="0" anchor="t">
                <a:spAutoFit/>
              </a:bodyPr>
              <a:lstStyle/>
              <a:p>
                <a:pPr marL="0" marR="0" indent="0" algn="ctr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l-PL" sz="2400" b="1">
                    <a:solidFill>
                      <a:srgbClr val="FF0000"/>
                    </a:solidFill>
                    <a:latin typeface="Microsoft Yi Baiti" panose="03000500000000000000" pitchFamily="66" charset="0"/>
                    <a:ea typeface="Microsoft Yi Baiti" panose="03000500000000000000" pitchFamily="66" charset="0"/>
                  </a:rPr>
                  <a:t>{11,5 16,2 124}</a:t>
                </a:r>
                <a:endParaRPr lang="en-GB" sz="2400" b="1">
                  <a:solidFill>
                    <a:srgbClr val="FF0000"/>
                  </a:solidFill>
                  <a:latin typeface="Microsoft Yi Baiti" panose="03000500000000000000" pitchFamily="66" charset="0"/>
                  <a:ea typeface="Microsoft Yi Baiti" panose="03000500000000000000" pitchFamily="66" charset="0"/>
                </a:endParaRPr>
              </a:p>
            </p:txBody>
          </p:sp>
          <p:sp>
            <p:nvSpPr>
              <p:cNvPr id="16" name="Trójkąt równoramienny 15">
                <a:extLst>
                  <a:ext uri="{FF2B5EF4-FFF2-40B4-BE49-F238E27FC236}">
                    <a16:creationId xmlns:a16="http://schemas.microsoft.com/office/drawing/2014/main" id="{47E5A99B-7AE5-F2CD-8308-CDDCF1B45F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90983" y="1718498"/>
                <a:ext cx="1305017" cy="1044575"/>
              </a:xfrm>
              <a:prstGeom prst="triangle">
                <a:avLst/>
              </a:prstGeom>
              <a:solidFill>
                <a:schemeClr val="tx2"/>
              </a:solidFill>
              <a:ln w="25400" cap="flat">
                <a:solidFill>
                  <a:srgbClr val="00B0F0"/>
                </a:solidFill>
                <a:prstDash val="solid"/>
                <a:round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10709" tIns="110709" rIns="110709" bIns="110709" numCol="1" spcCol="38100" rtlCol="0" anchor="t">
                <a:spAutoFit/>
              </a:bodyPr>
              <a:lstStyle/>
              <a:p>
                <a:pPr marL="0" marR="0" indent="0" algn="l" defTabSz="1087437" rtl="0" fontAlgn="auto" latinLnBrk="0" hangingPunct="0">
                  <a:lnSpc>
                    <a:spcPct val="120000"/>
                  </a:lnSpc>
                  <a:spcBef>
                    <a:spcPts val="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4000" b="0" i="0" u="none" strike="noStrike" cap="none" spc="0" normalizeH="0" baseline="0">
                  <a:ln>
                    <a:noFill/>
                  </a:ln>
                  <a:solidFill>
                    <a:srgbClr val="6ABA9C"/>
                  </a:solidFill>
                  <a:effectLst/>
                  <a:uFillTx/>
                  <a:latin typeface="+mj-lt"/>
                  <a:ea typeface="+mj-ea"/>
                  <a:cs typeface="+mj-cs"/>
                  <a:sym typeface="Times New Roman"/>
                </a:endParaRPr>
              </a:p>
            </p:txBody>
          </p:sp>
          <p:pic>
            <p:nvPicPr>
              <p:cNvPr id="17" name="Grafika 16">
                <a:extLst>
                  <a:ext uri="{FF2B5EF4-FFF2-40B4-BE49-F238E27FC236}">
                    <a16:creationId xmlns:a16="http://schemas.microsoft.com/office/drawing/2014/main" id="{81624EB6-97B7-C53D-29A3-C3AB35E16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19288" y="2206289"/>
                <a:ext cx="448405" cy="448405"/>
              </a:xfrm>
              <a:prstGeom prst="rect">
                <a:avLst/>
              </a:prstGeom>
              <a:effectLst>
                <a:glow rad="101600">
                  <a:srgbClr val="FFFFFF">
                    <a:alpha val="79000"/>
                  </a:srgbClr>
                </a:glow>
              </a:effectLst>
            </p:spPr>
          </p:pic>
        </p:grpSp>
        <p:sp>
          <p:nvSpPr>
            <p:cNvPr id="19" name="Strzałka: w prawo 18">
              <a:extLst>
                <a:ext uri="{FF2B5EF4-FFF2-40B4-BE49-F238E27FC236}">
                  <a16:creationId xmlns:a16="http://schemas.microsoft.com/office/drawing/2014/main" id="{E5495EB7-FF69-98FD-FACB-1EEAA0CFE3F5}"/>
                </a:ext>
              </a:extLst>
            </p:cNvPr>
            <p:cNvSpPr>
              <a:spLocks/>
            </p:cNvSpPr>
            <p:nvPr/>
          </p:nvSpPr>
          <p:spPr>
            <a:xfrm>
              <a:off x="4061443" y="1957265"/>
              <a:ext cx="3066668" cy="2943469"/>
            </a:xfrm>
            <a:prstGeom prst="rightArrow">
              <a:avLst>
                <a:gd name="adj1" fmla="val 52359"/>
                <a:gd name="adj2" fmla="val 50000"/>
              </a:avLst>
            </a:prstGeom>
            <a:noFill/>
            <a:ln w="28575" cap="flat">
              <a:solidFill>
                <a:schemeClr val="accent5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rgbClr val="6ABA9C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</p:grpSp>
      <p:pic>
        <p:nvPicPr>
          <p:cNvPr id="3074" name="Picture 2" descr="Komputer gamingowy hyperpc concept 4 M3 (i9 11900kf Intel Core/GeForce RTX  3080 Ti / DDR4 64GB/SSD 1TB/HDD)|Desktops| - AliExpress">
            <a:extLst>
              <a:ext uri="{FF2B5EF4-FFF2-40B4-BE49-F238E27FC236}">
                <a16:creationId xmlns:a16="http://schemas.microsoft.com/office/drawing/2014/main" id="{D79E3C64-D8C6-9991-B03D-21BD768D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229" y="2006886"/>
            <a:ext cx="3066668" cy="29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579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0B9A808-B288-DB55-37D1-5CF4652CA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/>
              <a:t>Tworzenie mapy i wyszukiwanie ścieżki dla robotów</a:t>
            </a:r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5BA7493-C23C-0AC1-6D4B-E83760F05F62}"/>
              </a:ext>
            </a:extLst>
          </p:cNvPr>
          <p:cNvGrpSpPr/>
          <p:nvPr/>
        </p:nvGrpSpPr>
        <p:grpSpPr>
          <a:xfrm>
            <a:off x="-3019289" y="2794414"/>
            <a:ext cx="3019289" cy="1678878"/>
            <a:chOff x="5445872" y="1821712"/>
            <a:chExt cx="3019289" cy="1678878"/>
          </a:xfrm>
        </p:grpSpPr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5B7F41AA-7928-14A8-E987-C16B7A04D4FB}"/>
                </a:ext>
              </a:extLst>
            </p:cNvPr>
            <p:cNvSpPr txBox="1">
              <a:spLocks/>
            </p:cNvSpPr>
            <p:nvPr/>
          </p:nvSpPr>
          <p:spPr>
            <a:xfrm>
              <a:off x="5445872" y="2795339"/>
              <a:ext cx="3019289" cy="7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ctr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pl-PL" sz="2400" b="1">
                  <a:solidFill>
                    <a:srgbClr val="FF0000"/>
                  </a:solidFill>
                  <a:latin typeface="Microsoft Yi Baiti" panose="03000500000000000000" pitchFamily="66" charset="0"/>
                  <a:ea typeface="Microsoft Yi Baiti" panose="03000500000000000000" pitchFamily="66" charset="0"/>
                </a:rPr>
                <a:t>{11,5 16,2 124}</a:t>
              </a:r>
              <a:endParaRPr lang="en-GB" sz="2400" b="1">
                <a:solidFill>
                  <a:srgbClr val="FF0000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endParaRPr>
            </a:p>
          </p:txBody>
        </p:sp>
        <p:sp>
          <p:nvSpPr>
            <p:cNvPr id="33" name="Trójkąt równoramienny 32">
              <a:extLst>
                <a:ext uri="{FF2B5EF4-FFF2-40B4-BE49-F238E27FC236}">
                  <a16:creationId xmlns:a16="http://schemas.microsoft.com/office/drawing/2014/main" id="{89C099DC-6A1D-494C-40E4-DF1E9DB635F2}"/>
                </a:ext>
              </a:extLst>
            </p:cNvPr>
            <p:cNvSpPr>
              <a:spLocks/>
            </p:cNvSpPr>
            <p:nvPr/>
          </p:nvSpPr>
          <p:spPr>
            <a:xfrm>
              <a:off x="6283002" y="1821712"/>
              <a:ext cx="1336998" cy="1146751"/>
            </a:xfrm>
            <a:prstGeom prst="triangle">
              <a:avLst/>
            </a:prstGeom>
            <a:solidFill>
              <a:schemeClr val="tx2"/>
            </a:solidFill>
            <a:ln w="25400" cap="flat">
              <a:solidFill>
                <a:srgbClr val="00B0F0"/>
              </a:solidFill>
              <a:prstDash val="solid"/>
              <a:round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rgbClr val="6ABA9C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  <p:pic>
          <p:nvPicPr>
            <p:cNvPr id="34" name="Grafika 33">
              <a:extLst>
                <a:ext uri="{FF2B5EF4-FFF2-40B4-BE49-F238E27FC236}">
                  <a16:creationId xmlns:a16="http://schemas.microsoft.com/office/drawing/2014/main" id="{2AE64EE9-3093-2E3F-B10C-53398372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9384" y="2365084"/>
              <a:ext cx="492267" cy="492267"/>
            </a:xfrm>
            <a:prstGeom prst="rect">
              <a:avLst/>
            </a:prstGeom>
            <a:effectLst>
              <a:glow rad="101600">
                <a:srgbClr val="FFFFFF">
                  <a:alpha val="79000"/>
                </a:srgbClr>
              </a:glow>
            </a:effectLst>
          </p:spPr>
        </p:pic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27853AEA-892E-BEC4-ECF1-249CF54A1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" r="61493" b="48673"/>
          <a:stretch/>
        </p:blipFill>
        <p:spPr bwMode="auto">
          <a:xfrm>
            <a:off x="3151794" y="1740524"/>
            <a:ext cx="5897323" cy="377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94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0B9A808-B288-DB55-37D1-5CF4652CA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/>
              <a:t>Wysyłanie komend do robota</a:t>
            </a:r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5BA7493-C23C-0AC1-6D4B-E83760F05F62}"/>
              </a:ext>
            </a:extLst>
          </p:cNvPr>
          <p:cNvGrpSpPr/>
          <p:nvPr/>
        </p:nvGrpSpPr>
        <p:grpSpPr>
          <a:xfrm>
            <a:off x="-3019289" y="2794414"/>
            <a:ext cx="3019289" cy="1678878"/>
            <a:chOff x="5445872" y="1821712"/>
            <a:chExt cx="3019289" cy="1678878"/>
          </a:xfrm>
        </p:grpSpPr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5B7F41AA-7928-14A8-E987-C16B7A04D4FB}"/>
                </a:ext>
              </a:extLst>
            </p:cNvPr>
            <p:cNvSpPr txBox="1">
              <a:spLocks/>
            </p:cNvSpPr>
            <p:nvPr/>
          </p:nvSpPr>
          <p:spPr>
            <a:xfrm>
              <a:off x="5445872" y="2795339"/>
              <a:ext cx="3019289" cy="7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ctr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pl-PL" sz="2400" b="1">
                  <a:solidFill>
                    <a:srgbClr val="FF0000"/>
                  </a:solidFill>
                  <a:latin typeface="Microsoft Yi Baiti" panose="03000500000000000000" pitchFamily="66" charset="0"/>
                  <a:ea typeface="Microsoft Yi Baiti" panose="03000500000000000000" pitchFamily="66" charset="0"/>
                </a:rPr>
                <a:t>{11,5 16,2 124}</a:t>
              </a:r>
              <a:endParaRPr lang="en-GB" sz="2400" b="1">
                <a:solidFill>
                  <a:srgbClr val="FF0000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endParaRPr>
            </a:p>
          </p:txBody>
        </p:sp>
        <p:sp>
          <p:nvSpPr>
            <p:cNvPr id="33" name="Trójkąt równoramienny 32">
              <a:extLst>
                <a:ext uri="{FF2B5EF4-FFF2-40B4-BE49-F238E27FC236}">
                  <a16:creationId xmlns:a16="http://schemas.microsoft.com/office/drawing/2014/main" id="{89C099DC-6A1D-494C-40E4-DF1E9DB635F2}"/>
                </a:ext>
              </a:extLst>
            </p:cNvPr>
            <p:cNvSpPr>
              <a:spLocks/>
            </p:cNvSpPr>
            <p:nvPr/>
          </p:nvSpPr>
          <p:spPr>
            <a:xfrm>
              <a:off x="6283002" y="1821712"/>
              <a:ext cx="1336998" cy="1146751"/>
            </a:xfrm>
            <a:prstGeom prst="triangle">
              <a:avLst/>
            </a:prstGeom>
            <a:solidFill>
              <a:schemeClr val="tx2"/>
            </a:solidFill>
            <a:ln w="25400" cap="flat">
              <a:solidFill>
                <a:srgbClr val="00B0F0"/>
              </a:solidFill>
              <a:prstDash val="solid"/>
              <a:round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10709" tIns="110709" rIns="110709" bIns="110709" numCol="1" spcCol="38100" rtlCol="0" anchor="t">
              <a:spAutoFit/>
            </a:bodyPr>
            <a:lstStyle/>
            <a:p>
              <a:pPr marL="0" marR="0" indent="0" algn="l" defTabSz="1087437" rtl="0" fontAlgn="auto" latinLnBrk="0" hangingPunct="0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rgbClr val="6ABA9C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endParaRPr>
            </a:p>
          </p:txBody>
        </p:sp>
        <p:pic>
          <p:nvPicPr>
            <p:cNvPr id="34" name="Grafika 33">
              <a:extLst>
                <a:ext uri="{FF2B5EF4-FFF2-40B4-BE49-F238E27FC236}">
                  <a16:creationId xmlns:a16="http://schemas.microsoft.com/office/drawing/2014/main" id="{2AE64EE9-3093-2E3F-B10C-53398372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9384" y="2365084"/>
              <a:ext cx="492267" cy="492267"/>
            </a:xfrm>
            <a:prstGeom prst="rect">
              <a:avLst/>
            </a:prstGeom>
            <a:effectLst>
              <a:glow rad="101600">
                <a:srgbClr val="FFFFFF">
                  <a:alpha val="79000"/>
                </a:srgbClr>
              </a:glow>
            </a:effectLst>
          </p:spPr>
        </p:pic>
      </p:grpSp>
      <p:pic>
        <p:nvPicPr>
          <p:cNvPr id="8" name="Picture 2" descr="Komputer gamingowy hyperpc concept 4 M3 (i9 11900kf Intel Core/GeForce RTX  3080 Ti / DDR4 64GB/SSD 1TB/HDD)|Desktops| - AliExpress">
            <a:extLst>
              <a:ext uri="{FF2B5EF4-FFF2-40B4-BE49-F238E27FC236}">
                <a16:creationId xmlns:a16="http://schemas.microsoft.com/office/drawing/2014/main" id="{A7E51BB5-8C75-AE7F-5B34-25A07094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9" y="2096345"/>
            <a:ext cx="3066668" cy="29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CA7F700D-1818-2B7C-90A5-56AB8BFC2786}"/>
              </a:ext>
            </a:extLst>
          </p:cNvPr>
          <p:cNvSpPr>
            <a:spLocks/>
          </p:cNvSpPr>
          <p:nvPr/>
        </p:nvSpPr>
        <p:spPr>
          <a:xfrm>
            <a:off x="4786445" y="2231220"/>
            <a:ext cx="3066668" cy="2943469"/>
          </a:xfrm>
          <a:prstGeom prst="rightArrow">
            <a:avLst>
              <a:gd name="adj1" fmla="val 52359"/>
              <a:gd name="adj2" fmla="val 50000"/>
            </a:avLst>
          </a:prstGeom>
          <a:noFill/>
          <a:ln w="28575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rgbClr val="6ABA9C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DDD603FD-136D-8804-C769-C015B981FC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" t="-263" r="7735" b="13311"/>
          <a:stretch/>
        </p:blipFill>
        <p:spPr>
          <a:xfrm>
            <a:off x="8466461" y="2118769"/>
            <a:ext cx="2704836" cy="293029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8E5052C-DA1F-C432-94D9-528D4ED8CC74}"/>
              </a:ext>
            </a:extLst>
          </p:cNvPr>
          <p:cNvSpPr txBox="1"/>
          <p:nvPr/>
        </p:nvSpPr>
        <p:spPr>
          <a:xfrm>
            <a:off x="4850719" y="3202596"/>
            <a:ext cx="2547935" cy="10007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10709" tIns="110709" rIns="110709" bIns="110709" numCol="1" spcCol="38100" rtlCol="0" anchor="t">
            <a:spAutoFit/>
          </a:bodyPr>
          <a:lstStyle/>
          <a:p>
            <a:pPr marL="0" marR="0" indent="0" algn="l" defTabSz="1087437" rtl="0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40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rPr>
              <a:t>Jedź prosto</a:t>
            </a: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42149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0B9A808-B288-DB55-37D1-5CF4652CA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pl-PL"/>
              <a:t>Robot wykonuje komendy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C09546-E1FE-A61C-286E-90787477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024" y="1605142"/>
            <a:ext cx="5793952" cy="43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Łącznik prosty ze strzałką 2">
            <a:extLst>
              <a:ext uri="{FF2B5EF4-FFF2-40B4-BE49-F238E27FC236}">
                <a16:creationId xmlns:a16="http://schemas.microsoft.com/office/drawing/2014/main" id="{8D1626FF-01DD-0E44-726D-1C15530853F9}"/>
              </a:ext>
            </a:extLst>
          </p:cNvPr>
          <p:cNvCxnSpPr/>
          <p:nvPr/>
        </p:nvCxnSpPr>
        <p:spPr>
          <a:xfrm flipH="1" flipV="1">
            <a:off x="4922874" y="3136605"/>
            <a:ext cx="712382" cy="116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4877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akiet Office">
  <a:themeElements>
    <a:clrScheme name="Pakiet Office">
      <a:dk1>
        <a:srgbClr val="6ABA9C"/>
      </a:dk1>
      <a:lt1>
        <a:srgbClr val="6ABA9C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akiet 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ABA9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PW_prezentacja_szablon_PL</Template>
  <TotalTime>13</TotalTime>
  <Words>1352</Words>
  <Application>Microsoft Office PowerPoint</Application>
  <PresentationFormat>Panoramiczny</PresentationFormat>
  <Paragraphs>120</Paragraphs>
  <Slides>24</Slides>
  <Notes>12</Notes>
  <HiddenSlides>2</HiddenSlides>
  <MMClips>1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33" baseType="lpstr">
      <vt:lpstr>Adagio_Slab</vt:lpstr>
      <vt:lpstr>Arial</vt:lpstr>
      <vt:lpstr>Calibri</vt:lpstr>
      <vt:lpstr>Calibri Light</vt:lpstr>
      <vt:lpstr>Cambria Math</vt:lpstr>
      <vt:lpstr>Microsoft Yi Baiti</vt:lpstr>
      <vt:lpstr>Radikal WUT</vt:lpstr>
      <vt:lpstr>Times New Roman</vt:lpstr>
      <vt:lpstr>Pakiet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Do dopracowania: - komunikacja robot – serwer, - wykrywanie aruco i okreslanie współrzednych może  - planowanie trajektorii robotów i wykrywanie kolizji - dodanie  jazdy po łuku podczas planowania ścieżki - zwiększenie płynności wykonywania poleceń przez robota - obsługa wyjątków tj. błąd komunikacji</vt:lpstr>
      <vt:lpstr>Zapraszamy do odwiedzenia strony z podglądem LIVE: 1 Połącz się z Hotspotem: g8s... 2 Wpisz hasło: 12345678 3 W przeglądarce wpisz adres: 192.168.   .    :9999  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Bazyli Leczkowski</dc:creator>
  <cp:lastModifiedBy>Bazyli Leczkowski</cp:lastModifiedBy>
  <cp:revision>121</cp:revision>
  <dcterms:created xsi:type="dcterms:W3CDTF">2022-06-01T09:32:23Z</dcterms:created>
  <dcterms:modified xsi:type="dcterms:W3CDTF">2022-06-14T06:28:08Z</dcterms:modified>
</cp:coreProperties>
</file>